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65273_CBEEFF34.xml" ContentType="application/vnd.ms-powerpoint.comment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8175" r:id="rId2"/>
    <p:sldId id="2147475042" r:id="rId3"/>
    <p:sldId id="2146849367" r:id="rId4"/>
    <p:sldId id="2147475044" r:id="rId5"/>
    <p:sldId id="2146849377" r:id="rId6"/>
    <p:sldId id="2146849387" r:id="rId7"/>
    <p:sldId id="2147475049" r:id="rId8"/>
    <p:sldId id="2147475050" r:id="rId9"/>
    <p:sldId id="2147475051" r:id="rId10"/>
    <p:sldId id="2146849380" r:id="rId11"/>
    <p:sldId id="2146849396" r:id="rId12"/>
    <p:sldId id="2147475048" r:id="rId13"/>
    <p:sldId id="2147475040" r:id="rId14"/>
    <p:sldId id="2147475039" r:id="rId15"/>
    <p:sldId id="2146849395" r:id="rId16"/>
    <p:sldId id="21468493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4F9CA6-5B3E-D509-5CAD-46E860F2985C}" name="Alicja DABROWSKA" initials="AD" userId="S::a.dabrowska@betclicgroup.com::e3341144-b3d9-455f-8d32-77ae3c8ceb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8800"/>
    <a:srgbClr val="6D8EBE"/>
    <a:srgbClr val="E10014"/>
    <a:srgbClr val="FCEAC6"/>
    <a:srgbClr val="EDE7D5"/>
    <a:srgbClr val="EAD8EA"/>
    <a:srgbClr val="FFF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2193E4-0CDA-DF4F-A333-79BB5A607BA9}" v="83" dt="2025-05-14T16:25:08.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3"/>
    <p:restoredTop sz="94836"/>
  </p:normalViewPr>
  <p:slideViewPr>
    <p:cSldViewPr snapToGrid="0">
      <p:cViewPr>
        <p:scale>
          <a:sx n="102" d="100"/>
          <a:sy n="102" d="100"/>
        </p:scale>
        <p:origin x="52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uri SHAPOSHNIKOV" userId="3bf6ed39-016c-4cbf-82ae-5eae06392d38" providerId="ADAL" clId="{A52193E4-0CDA-DF4F-A333-79BB5A607BA9}"/>
    <pc:docChg chg="undo custSel addSld delSld modSld sldOrd">
      <pc:chgData name="Iouri SHAPOSHNIKOV" userId="3bf6ed39-016c-4cbf-82ae-5eae06392d38" providerId="ADAL" clId="{A52193E4-0CDA-DF4F-A333-79BB5A607BA9}" dt="2025-05-14T16:27:41.516" v="2894" actId="20577"/>
      <pc:docMkLst>
        <pc:docMk/>
      </pc:docMkLst>
      <pc:sldChg chg="modSp mod">
        <pc:chgData name="Iouri SHAPOSHNIKOV" userId="3bf6ed39-016c-4cbf-82ae-5eae06392d38" providerId="ADAL" clId="{A52193E4-0CDA-DF4F-A333-79BB5A607BA9}" dt="2025-05-07T16:21:37.070" v="758" actId="20577"/>
        <pc:sldMkLst>
          <pc:docMk/>
          <pc:sldMk cId="1715811125" sldId="8175"/>
        </pc:sldMkLst>
        <pc:spChg chg="mod">
          <ac:chgData name="Iouri SHAPOSHNIKOV" userId="3bf6ed39-016c-4cbf-82ae-5eae06392d38" providerId="ADAL" clId="{A52193E4-0CDA-DF4F-A333-79BB5A607BA9}" dt="2025-05-07T16:21:37.070" v="758" actId="20577"/>
          <ac:spMkLst>
            <pc:docMk/>
            <pc:sldMk cId="1715811125" sldId="8175"/>
            <ac:spMk id="10" creationId="{A3D3C0AE-B520-DBAF-E3F6-F623EA4D6B5B}"/>
          </ac:spMkLst>
        </pc:spChg>
        <pc:picChg chg="mod">
          <ac:chgData name="Iouri SHAPOSHNIKOV" userId="3bf6ed39-016c-4cbf-82ae-5eae06392d38" providerId="ADAL" clId="{A52193E4-0CDA-DF4F-A333-79BB5A607BA9}" dt="2025-05-05T16:48:13.252" v="117" actId="1076"/>
          <ac:picMkLst>
            <pc:docMk/>
            <pc:sldMk cId="1715811125" sldId="8175"/>
            <ac:picMk id="7" creationId="{5E734AFF-953E-C903-3054-F1E11B61AA9F}"/>
          </ac:picMkLst>
        </pc:picChg>
      </pc:sldChg>
      <pc:sldChg chg="del">
        <pc:chgData name="Iouri SHAPOSHNIKOV" userId="3bf6ed39-016c-4cbf-82ae-5eae06392d38" providerId="ADAL" clId="{A52193E4-0CDA-DF4F-A333-79BB5A607BA9}" dt="2025-05-05T16:52:13.964" v="126" actId="2696"/>
        <pc:sldMkLst>
          <pc:docMk/>
          <pc:sldMk cId="413078113" sldId="2146849365"/>
        </pc:sldMkLst>
      </pc:sldChg>
      <pc:sldChg chg="addSp delSp modSp mod addAnim delAnim modNotesTx">
        <pc:chgData name="Iouri SHAPOSHNIKOV" userId="3bf6ed39-016c-4cbf-82ae-5eae06392d38" providerId="ADAL" clId="{A52193E4-0CDA-DF4F-A333-79BB5A607BA9}" dt="2025-05-13T09:54:55.524" v="2192" actId="255"/>
        <pc:sldMkLst>
          <pc:docMk/>
          <pc:sldMk cId="4275852419" sldId="2146849367"/>
        </pc:sldMkLst>
        <pc:spChg chg="mod">
          <ac:chgData name="Iouri SHAPOSHNIKOV" userId="3bf6ed39-016c-4cbf-82ae-5eae06392d38" providerId="ADAL" clId="{A52193E4-0CDA-DF4F-A333-79BB5A607BA9}" dt="2025-05-12T19:32:27.095" v="1002" actId="20577"/>
          <ac:spMkLst>
            <pc:docMk/>
            <pc:sldMk cId="4275852419" sldId="2146849367"/>
            <ac:spMk id="3" creationId="{2D4FF503-F606-DFF2-5F52-1B6F1922D3E6}"/>
          </ac:spMkLst>
        </pc:spChg>
        <pc:spChg chg="mod">
          <ac:chgData name="Iouri SHAPOSHNIKOV" userId="3bf6ed39-016c-4cbf-82ae-5eae06392d38" providerId="ADAL" clId="{A52193E4-0CDA-DF4F-A333-79BB5A607BA9}" dt="2025-05-13T09:54:55.524" v="2192" actId="255"/>
          <ac:spMkLst>
            <pc:docMk/>
            <pc:sldMk cId="4275852419" sldId="2146849367"/>
            <ac:spMk id="4" creationId="{0793374D-BA43-061A-EBA4-FD58624D0227}"/>
          </ac:spMkLst>
        </pc:spChg>
        <pc:spChg chg="mod">
          <ac:chgData name="Iouri SHAPOSHNIKOV" userId="3bf6ed39-016c-4cbf-82ae-5eae06392d38" providerId="ADAL" clId="{A52193E4-0CDA-DF4F-A333-79BB5A607BA9}" dt="2025-05-13T09:54:55.524" v="2192" actId="255"/>
          <ac:spMkLst>
            <pc:docMk/>
            <pc:sldMk cId="4275852419" sldId="2146849367"/>
            <ac:spMk id="6" creationId="{42282C0B-D21D-995F-4B5D-921CE86FDAD6}"/>
          </ac:spMkLst>
        </pc:spChg>
        <pc:spChg chg="add del mod">
          <ac:chgData name="Iouri SHAPOSHNIKOV" userId="3bf6ed39-016c-4cbf-82ae-5eae06392d38" providerId="ADAL" clId="{A52193E4-0CDA-DF4F-A333-79BB5A607BA9}" dt="2025-05-13T09:54:55.524" v="2192" actId="255"/>
          <ac:spMkLst>
            <pc:docMk/>
            <pc:sldMk cId="4275852419" sldId="2146849367"/>
            <ac:spMk id="7" creationId="{E9010475-205C-EFB6-DEFA-C764C883F785}"/>
          </ac:spMkLst>
        </pc:spChg>
        <pc:picChg chg="add mod">
          <ac:chgData name="Iouri SHAPOSHNIKOV" userId="3bf6ed39-016c-4cbf-82ae-5eae06392d38" providerId="ADAL" clId="{A52193E4-0CDA-DF4F-A333-79BB5A607BA9}" dt="2025-05-12T19:38:49.640" v="1197" actId="1036"/>
          <ac:picMkLst>
            <pc:docMk/>
            <pc:sldMk cId="4275852419" sldId="2146849367"/>
            <ac:picMk id="15" creationId="{24DF9A9F-C722-BAE4-B7D8-13A18F7EA9CC}"/>
          </ac:picMkLst>
        </pc:picChg>
        <pc:picChg chg="add mod">
          <ac:chgData name="Iouri SHAPOSHNIKOV" userId="3bf6ed39-016c-4cbf-82ae-5eae06392d38" providerId="ADAL" clId="{A52193E4-0CDA-DF4F-A333-79BB5A607BA9}" dt="2025-05-12T19:45:27.906" v="1256" actId="1076"/>
          <ac:picMkLst>
            <pc:docMk/>
            <pc:sldMk cId="4275852419" sldId="2146849367"/>
            <ac:picMk id="19" creationId="{AF3D4428-3218-4507-E74E-515725C9EB55}"/>
          </ac:picMkLst>
        </pc:picChg>
        <pc:picChg chg="add mod">
          <ac:chgData name="Iouri SHAPOSHNIKOV" userId="3bf6ed39-016c-4cbf-82ae-5eae06392d38" providerId="ADAL" clId="{A52193E4-0CDA-DF4F-A333-79BB5A607BA9}" dt="2025-05-12T19:46:15.786" v="1261" actId="1076"/>
          <ac:picMkLst>
            <pc:docMk/>
            <pc:sldMk cId="4275852419" sldId="2146849367"/>
            <ac:picMk id="20" creationId="{E52E42F0-FF33-7F7E-2B2C-96D6DEBE9155}"/>
          </ac:picMkLst>
        </pc:picChg>
      </pc:sldChg>
      <pc:sldChg chg="modSp mod">
        <pc:chgData name="Iouri SHAPOSHNIKOV" userId="3bf6ed39-016c-4cbf-82ae-5eae06392d38" providerId="ADAL" clId="{A52193E4-0CDA-DF4F-A333-79BB5A607BA9}" dt="2025-05-14T16:26:38.962" v="2860" actId="1036"/>
        <pc:sldMkLst>
          <pc:docMk/>
          <pc:sldMk cId="163154799" sldId="2146849377"/>
        </pc:sldMkLst>
        <pc:spChg chg="mod">
          <ac:chgData name="Iouri SHAPOSHNIKOV" userId="3bf6ed39-016c-4cbf-82ae-5eae06392d38" providerId="ADAL" clId="{A52193E4-0CDA-DF4F-A333-79BB5A607BA9}" dt="2025-05-14T16:26:38.962" v="2860" actId="1036"/>
          <ac:spMkLst>
            <pc:docMk/>
            <pc:sldMk cId="163154799" sldId="2146849377"/>
            <ac:spMk id="16" creationId="{16AC77E9-67F9-D0B4-AD22-5416BDE0FEAC}"/>
          </ac:spMkLst>
        </pc:spChg>
        <pc:spChg chg="mod">
          <ac:chgData name="Iouri SHAPOSHNIKOV" userId="3bf6ed39-016c-4cbf-82ae-5eae06392d38" providerId="ADAL" clId="{A52193E4-0CDA-DF4F-A333-79BB5A607BA9}" dt="2025-05-14T16:26:38.962" v="2860" actId="1036"/>
          <ac:spMkLst>
            <pc:docMk/>
            <pc:sldMk cId="163154799" sldId="2146849377"/>
            <ac:spMk id="17" creationId="{F08936E2-9FFD-8753-0D7F-500B6C5986CE}"/>
          </ac:spMkLst>
        </pc:spChg>
        <pc:spChg chg="mod">
          <ac:chgData name="Iouri SHAPOSHNIKOV" userId="3bf6ed39-016c-4cbf-82ae-5eae06392d38" providerId="ADAL" clId="{A52193E4-0CDA-DF4F-A333-79BB5A607BA9}" dt="2025-05-14T16:26:38.962" v="2860" actId="1036"/>
          <ac:spMkLst>
            <pc:docMk/>
            <pc:sldMk cId="163154799" sldId="2146849377"/>
            <ac:spMk id="18" creationId="{015DAB53-F6D3-F04B-E999-E03DA534173D}"/>
          </ac:spMkLst>
        </pc:spChg>
        <pc:spChg chg="mod">
          <ac:chgData name="Iouri SHAPOSHNIKOV" userId="3bf6ed39-016c-4cbf-82ae-5eae06392d38" providerId="ADAL" clId="{A52193E4-0CDA-DF4F-A333-79BB5A607BA9}" dt="2025-05-14T16:26:38.962" v="2860" actId="1036"/>
          <ac:spMkLst>
            <pc:docMk/>
            <pc:sldMk cId="163154799" sldId="2146849377"/>
            <ac:spMk id="19" creationId="{2FC5C57F-3F8D-7AB8-608F-4297E3C6F276}"/>
          </ac:spMkLst>
        </pc:spChg>
        <pc:spChg chg="mod">
          <ac:chgData name="Iouri SHAPOSHNIKOV" userId="3bf6ed39-016c-4cbf-82ae-5eae06392d38" providerId="ADAL" clId="{A52193E4-0CDA-DF4F-A333-79BB5A607BA9}" dt="2025-05-14T16:26:38.962" v="2860" actId="1036"/>
          <ac:spMkLst>
            <pc:docMk/>
            <pc:sldMk cId="163154799" sldId="2146849377"/>
            <ac:spMk id="23" creationId="{D2DD1C37-EB6A-5B11-6A89-35C4C3BA94DF}"/>
          </ac:spMkLst>
        </pc:spChg>
        <pc:picChg chg="mod">
          <ac:chgData name="Iouri SHAPOSHNIKOV" userId="3bf6ed39-016c-4cbf-82ae-5eae06392d38" providerId="ADAL" clId="{A52193E4-0CDA-DF4F-A333-79BB5A607BA9}" dt="2025-05-14T16:26:38.962" v="2860" actId="1036"/>
          <ac:picMkLst>
            <pc:docMk/>
            <pc:sldMk cId="163154799" sldId="2146849377"/>
            <ac:picMk id="7" creationId="{D1A7C308-D9A6-4503-F405-8D68CD9CAF67}"/>
          </ac:picMkLst>
        </pc:picChg>
        <pc:picChg chg="mod">
          <ac:chgData name="Iouri SHAPOSHNIKOV" userId="3bf6ed39-016c-4cbf-82ae-5eae06392d38" providerId="ADAL" clId="{A52193E4-0CDA-DF4F-A333-79BB5A607BA9}" dt="2025-05-14T16:26:38.962" v="2860" actId="1036"/>
          <ac:picMkLst>
            <pc:docMk/>
            <pc:sldMk cId="163154799" sldId="2146849377"/>
            <ac:picMk id="9" creationId="{75C5D281-76D2-23DD-3AE9-1AB8D183C9BA}"/>
          </ac:picMkLst>
        </pc:picChg>
        <pc:picChg chg="mod">
          <ac:chgData name="Iouri SHAPOSHNIKOV" userId="3bf6ed39-016c-4cbf-82ae-5eae06392d38" providerId="ADAL" clId="{A52193E4-0CDA-DF4F-A333-79BB5A607BA9}" dt="2025-05-14T16:26:38.962" v="2860" actId="1036"/>
          <ac:picMkLst>
            <pc:docMk/>
            <pc:sldMk cId="163154799" sldId="2146849377"/>
            <ac:picMk id="13" creationId="{325E3288-F554-195E-1A1C-885EF51D5F55}"/>
          </ac:picMkLst>
        </pc:picChg>
        <pc:picChg chg="mod">
          <ac:chgData name="Iouri SHAPOSHNIKOV" userId="3bf6ed39-016c-4cbf-82ae-5eae06392d38" providerId="ADAL" clId="{A52193E4-0CDA-DF4F-A333-79BB5A607BA9}" dt="2025-05-14T16:26:38.962" v="2860" actId="1036"/>
          <ac:picMkLst>
            <pc:docMk/>
            <pc:sldMk cId="163154799" sldId="2146849377"/>
            <ac:picMk id="15" creationId="{CE0F44D2-3B6B-7DC6-E3B8-32CDA2465291}"/>
          </ac:picMkLst>
        </pc:picChg>
      </pc:sldChg>
      <pc:sldChg chg="mod ord modShow">
        <pc:chgData name="Iouri SHAPOSHNIKOV" userId="3bf6ed39-016c-4cbf-82ae-5eae06392d38" providerId="ADAL" clId="{A52193E4-0CDA-DF4F-A333-79BB5A607BA9}" dt="2025-05-13T17:18:46.390" v="2219" actId="729"/>
        <pc:sldMkLst>
          <pc:docMk/>
          <pc:sldMk cId="1431579474" sldId="2146849380"/>
        </pc:sldMkLst>
      </pc:sldChg>
      <pc:sldChg chg="delSp modSp del mod">
        <pc:chgData name="Iouri SHAPOSHNIKOV" userId="3bf6ed39-016c-4cbf-82ae-5eae06392d38" providerId="ADAL" clId="{A52193E4-0CDA-DF4F-A333-79BB5A607BA9}" dt="2025-05-12T19:49:49.626" v="1379" actId="2696"/>
        <pc:sldMkLst>
          <pc:docMk/>
          <pc:sldMk cId="1736154585" sldId="2146849383"/>
        </pc:sldMkLst>
      </pc:sldChg>
      <pc:sldChg chg="addSp delSp modSp mod">
        <pc:chgData name="Iouri SHAPOSHNIKOV" userId="3bf6ed39-016c-4cbf-82ae-5eae06392d38" providerId="ADAL" clId="{A52193E4-0CDA-DF4F-A333-79BB5A607BA9}" dt="2025-05-12T19:58:49.924" v="1752" actId="20577"/>
        <pc:sldMkLst>
          <pc:docMk/>
          <pc:sldMk cId="514541273" sldId="2146849387"/>
        </pc:sldMkLst>
        <pc:spChg chg="mod">
          <ac:chgData name="Iouri SHAPOSHNIKOV" userId="3bf6ed39-016c-4cbf-82ae-5eae06392d38" providerId="ADAL" clId="{A52193E4-0CDA-DF4F-A333-79BB5A607BA9}" dt="2025-05-12T19:51:17.032" v="1546" actId="1076"/>
          <ac:spMkLst>
            <pc:docMk/>
            <pc:sldMk cId="514541273" sldId="2146849387"/>
            <ac:spMk id="2" creationId="{F7897090-F9F4-66B1-A777-0A104CE5FBAC}"/>
          </ac:spMkLst>
        </pc:spChg>
        <pc:spChg chg="mod">
          <ac:chgData name="Iouri SHAPOSHNIKOV" userId="3bf6ed39-016c-4cbf-82ae-5eae06392d38" providerId="ADAL" clId="{A52193E4-0CDA-DF4F-A333-79BB5A607BA9}" dt="2025-05-12T19:51:17.032" v="1546" actId="1076"/>
          <ac:spMkLst>
            <pc:docMk/>
            <pc:sldMk cId="514541273" sldId="2146849387"/>
            <ac:spMk id="3" creationId="{B370E87A-A0E8-10A0-FFCA-96F185423667}"/>
          </ac:spMkLst>
        </pc:spChg>
        <pc:spChg chg="mod">
          <ac:chgData name="Iouri SHAPOSHNIKOV" userId="3bf6ed39-016c-4cbf-82ae-5eae06392d38" providerId="ADAL" clId="{A52193E4-0CDA-DF4F-A333-79BB5A607BA9}" dt="2025-05-12T19:53:58.606" v="1617" actId="20577"/>
          <ac:spMkLst>
            <pc:docMk/>
            <pc:sldMk cId="514541273" sldId="2146849387"/>
            <ac:spMk id="5" creationId="{0DA30A84-B9CF-ACA2-0972-520739B7D88A}"/>
          </ac:spMkLst>
        </pc:spChg>
        <pc:spChg chg="mod">
          <ac:chgData name="Iouri SHAPOSHNIKOV" userId="3bf6ed39-016c-4cbf-82ae-5eae06392d38" providerId="ADAL" clId="{A52193E4-0CDA-DF4F-A333-79BB5A607BA9}" dt="2025-05-12T19:58:49.924" v="1752" actId="20577"/>
          <ac:spMkLst>
            <pc:docMk/>
            <pc:sldMk cId="514541273" sldId="2146849387"/>
            <ac:spMk id="6" creationId="{0840C498-31BA-5401-B8D6-D64BC521495F}"/>
          </ac:spMkLst>
        </pc:spChg>
        <pc:spChg chg="mod">
          <ac:chgData name="Iouri SHAPOSHNIKOV" userId="3bf6ed39-016c-4cbf-82ae-5eae06392d38" providerId="ADAL" clId="{A52193E4-0CDA-DF4F-A333-79BB5A607BA9}" dt="2025-05-12T19:51:24.551" v="1547" actId="1076"/>
          <ac:spMkLst>
            <pc:docMk/>
            <pc:sldMk cId="514541273" sldId="2146849387"/>
            <ac:spMk id="7" creationId="{DAA613EF-1CBE-5B55-7957-D803CB8CD741}"/>
          </ac:spMkLst>
        </pc:spChg>
        <pc:spChg chg="mod">
          <ac:chgData name="Iouri SHAPOSHNIKOV" userId="3bf6ed39-016c-4cbf-82ae-5eae06392d38" providerId="ADAL" clId="{A52193E4-0CDA-DF4F-A333-79BB5A607BA9}" dt="2025-05-07T16:16:57.053" v="704" actId="1076"/>
          <ac:spMkLst>
            <pc:docMk/>
            <pc:sldMk cId="514541273" sldId="2146849387"/>
            <ac:spMk id="8" creationId="{AA32EFE0-3218-F2A8-6237-1B435EC43486}"/>
          </ac:spMkLst>
        </pc:spChg>
        <pc:spChg chg="mod">
          <ac:chgData name="Iouri SHAPOSHNIKOV" userId="3bf6ed39-016c-4cbf-82ae-5eae06392d38" providerId="ADAL" clId="{A52193E4-0CDA-DF4F-A333-79BB5A607BA9}" dt="2025-05-12T19:56:02.072" v="1653" actId="1076"/>
          <ac:spMkLst>
            <pc:docMk/>
            <pc:sldMk cId="514541273" sldId="2146849387"/>
            <ac:spMk id="12" creationId="{36546B72-D653-B2AD-3987-4F762A109797}"/>
          </ac:spMkLst>
        </pc:spChg>
        <pc:spChg chg="mod">
          <ac:chgData name="Iouri SHAPOSHNIKOV" userId="3bf6ed39-016c-4cbf-82ae-5eae06392d38" providerId="ADAL" clId="{A52193E4-0CDA-DF4F-A333-79BB5A607BA9}" dt="2025-05-12T19:57:44.643" v="1729" actId="1076"/>
          <ac:spMkLst>
            <pc:docMk/>
            <pc:sldMk cId="514541273" sldId="2146849387"/>
            <ac:spMk id="15" creationId="{631F09CB-04C7-815E-F343-3F7AC2F7F9CE}"/>
          </ac:spMkLst>
        </pc:spChg>
        <pc:spChg chg="add mod">
          <ac:chgData name="Iouri SHAPOSHNIKOV" userId="3bf6ed39-016c-4cbf-82ae-5eae06392d38" providerId="ADAL" clId="{A52193E4-0CDA-DF4F-A333-79BB5A607BA9}" dt="2025-05-12T19:51:17.032" v="1546" actId="1076"/>
          <ac:spMkLst>
            <pc:docMk/>
            <pc:sldMk cId="514541273" sldId="2146849387"/>
            <ac:spMk id="16" creationId="{A7F8413A-06F2-3E1B-ED8C-D1674E39DA17}"/>
          </ac:spMkLst>
        </pc:spChg>
        <pc:spChg chg="add mod">
          <ac:chgData name="Iouri SHAPOSHNIKOV" userId="3bf6ed39-016c-4cbf-82ae-5eae06392d38" providerId="ADAL" clId="{A52193E4-0CDA-DF4F-A333-79BB5A607BA9}" dt="2025-05-12T19:51:17.032" v="1546" actId="1076"/>
          <ac:spMkLst>
            <pc:docMk/>
            <pc:sldMk cId="514541273" sldId="2146849387"/>
            <ac:spMk id="17" creationId="{1940BEB9-365B-D398-9E9B-6E037BCEBA22}"/>
          </ac:spMkLst>
        </pc:spChg>
        <pc:spChg chg="mod">
          <ac:chgData name="Iouri SHAPOSHNIKOV" userId="3bf6ed39-016c-4cbf-82ae-5eae06392d38" providerId="ADAL" clId="{A52193E4-0CDA-DF4F-A333-79BB5A607BA9}" dt="2025-05-07T16:16:39.038" v="701" actId="14100"/>
          <ac:spMkLst>
            <pc:docMk/>
            <pc:sldMk cId="514541273" sldId="2146849387"/>
            <ac:spMk id="30" creationId="{D5B17DE4-84FF-168A-B1DB-FE540CFF5753}"/>
          </ac:spMkLst>
        </pc:spChg>
        <pc:spChg chg="mod">
          <ac:chgData name="Iouri SHAPOSHNIKOV" userId="3bf6ed39-016c-4cbf-82ae-5eae06392d38" providerId="ADAL" clId="{A52193E4-0CDA-DF4F-A333-79BB5A607BA9}" dt="2025-05-12T19:58:10.222" v="1748" actId="20577"/>
          <ac:spMkLst>
            <pc:docMk/>
            <pc:sldMk cId="514541273" sldId="2146849387"/>
            <ac:spMk id="31" creationId="{AB1409F1-F699-5F07-F671-F47B97B36A3A}"/>
          </ac:spMkLst>
        </pc:spChg>
        <pc:grpChg chg="mod">
          <ac:chgData name="Iouri SHAPOSHNIKOV" userId="3bf6ed39-016c-4cbf-82ae-5eae06392d38" providerId="ADAL" clId="{A52193E4-0CDA-DF4F-A333-79BB5A607BA9}" dt="2025-05-12T19:51:17.032" v="1546" actId="1076"/>
          <ac:grpSpMkLst>
            <pc:docMk/>
            <pc:sldMk cId="514541273" sldId="2146849387"/>
            <ac:grpSpMk id="9" creationId="{F228F1A9-4D31-225C-36A5-36B6E3441B0D}"/>
          </ac:grpSpMkLst>
        </pc:grpChg>
        <pc:grpChg chg="mod">
          <ac:chgData name="Iouri SHAPOSHNIKOV" userId="3bf6ed39-016c-4cbf-82ae-5eae06392d38" providerId="ADAL" clId="{A52193E4-0CDA-DF4F-A333-79BB5A607BA9}" dt="2025-05-12T19:51:17.032" v="1546" actId="1076"/>
          <ac:grpSpMkLst>
            <pc:docMk/>
            <pc:sldMk cId="514541273" sldId="2146849387"/>
            <ac:grpSpMk id="11" creationId="{E1EE3F2E-CA30-A85E-3177-20EB04216810}"/>
          </ac:grpSpMkLst>
        </pc:grpChg>
        <pc:grpChg chg="mod">
          <ac:chgData name="Iouri SHAPOSHNIKOV" userId="3bf6ed39-016c-4cbf-82ae-5eae06392d38" providerId="ADAL" clId="{A52193E4-0CDA-DF4F-A333-79BB5A607BA9}" dt="2025-05-12T19:58:05.456" v="1747" actId="1076"/>
          <ac:grpSpMkLst>
            <pc:docMk/>
            <pc:sldMk cId="514541273" sldId="2146849387"/>
            <ac:grpSpMk id="14" creationId="{0D59CEB2-F5D5-4353-BE6E-83C69CD2E3C3}"/>
          </ac:grpSpMkLst>
        </pc:grpChg>
        <pc:picChg chg="mod">
          <ac:chgData name="Iouri SHAPOSHNIKOV" userId="3bf6ed39-016c-4cbf-82ae-5eae06392d38" providerId="ADAL" clId="{A52193E4-0CDA-DF4F-A333-79BB5A607BA9}" dt="2025-05-12T19:51:42.117" v="1600" actId="1076"/>
          <ac:picMkLst>
            <pc:docMk/>
            <pc:sldMk cId="514541273" sldId="2146849387"/>
            <ac:picMk id="13" creationId="{E3213A73-CF27-0A08-D7E3-42FCFEBC5CA3}"/>
          </ac:picMkLst>
        </pc:picChg>
      </pc:sldChg>
      <pc:sldChg chg="addSp delSp modSp del mod">
        <pc:chgData name="Iouri SHAPOSHNIKOV" userId="3bf6ed39-016c-4cbf-82ae-5eae06392d38" providerId="ADAL" clId="{A52193E4-0CDA-DF4F-A333-79BB5A607BA9}" dt="2025-05-13T09:43:33.550" v="1915" actId="2696"/>
        <pc:sldMkLst>
          <pc:docMk/>
          <pc:sldMk cId="351513812" sldId="2146849388"/>
        </pc:sldMkLst>
      </pc:sldChg>
      <pc:sldChg chg="addSp delSp modSp del mod">
        <pc:chgData name="Iouri SHAPOSHNIKOV" userId="3bf6ed39-016c-4cbf-82ae-5eae06392d38" providerId="ADAL" clId="{A52193E4-0CDA-DF4F-A333-79BB5A607BA9}" dt="2025-05-13T09:49:54.880" v="2088" actId="2696"/>
        <pc:sldMkLst>
          <pc:docMk/>
          <pc:sldMk cId="2604702255" sldId="2146849389"/>
        </pc:sldMkLst>
      </pc:sldChg>
      <pc:sldChg chg="addSp delSp modSp del mod">
        <pc:chgData name="Iouri SHAPOSHNIKOV" userId="3bf6ed39-016c-4cbf-82ae-5eae06392d38" providerId="ADAL" clId="{A52193E4-0CDA-DF4F-A333-79BB5A607BA9}" dt="2025-05-13T09:50:58.430" v="2100" actId="2696"/>
        <pc:sldMkLst>
          <pc:docMk/>
          <pc:sldMk cId="395249205" sldId="2146849390"/>
        </pc:sldMkLst>
        <pc:spChg chg="del">
          <ac:chgData name="Iouri SHAPOSHNIKOV" userId="3bf6ed39-016c-4cbf-82ae-5eae06392d38" providerId="ADAL" clId="{A52193E4-0CDA-DF4F-A333-79BB5A607BA9}" dt="2025-05-13T09:50:19.259" v="2089" actId="478"/>
          <ac:spMkLst>
            <pc:docMk/>
            <pc:sldMk cId="395249205" sldId="2146849390"/>
            <ac:spMk id="2" creationId="{32C01C99-BAFE-9410-27DB-E42C7C577153}"/>
          </ac:spMkLst>
        </pc:spChg>
        <pc:spChg chg="del">
          <ac:chgData name="Iouri SHAPOSHNIKOV" userId="3bf6ed39-016c-4cbf-82ae-5eae06392d38" providerId="ADAL" clId="{A52193E4-0CDA-DF4F-A333-79BB5A607BA9}" dt="2025-05-13T09:50:19.259" v="2089" actId="478"/>
          <ac:spMkLst>
            <pc:docMk/>
            <pc:sldMk cId="395249205" sldId="2146849390"/>
            <ac:spMk id="18" creationId="{355653DA-201B-28D2-B8B5-80E0F637EA90}"/>
          </ac:spMkLst>
        </pc:spChg>
        <pc:picChg chg="del">
          <ac:chgData name="Iouri SHAPOSHNIKOV" userId="3bf6ed39-016c-4cbf-82ae-5eae06392d38" providerId="ADAL" clId="{A52193E4-0CDA-DF4F-A333-79BB5A607BA9}" dt="2025-05-13T09:50:19.259" v="2089" actId="478"/>
          <ac:picMkLst>
            <pc:docMk/>
            <pc:sldMk cId="395249205" sldId="2146849390"/>
            <ac:picMk id="26" creationId="{83773EA5-823C-5B0F-B49F-B1D097B8D71F}"/>
          </ac:picMkLst>
        </pc:picChg>
      </pc:sldChg>
      <pc:sldChg chg="del">
        <pc:chgData name="Iouri SHAPOSHNIKOV" userId="3bf6ed39-016c-4cbf-82ae-5eae06392d38" providerId="ADAL" clId="{A52193E4-0CDA-DF4F-A333-79BB5A607BA9}" dt="2025-05-07T15:57:07.299" v="197" actId="2696"/>
        <pc:sldMkLst>
          <pc:docMk/>
          <pc:sldMk cId="3546839127" sldId="2146849391"/>
        </pc:sldMkLst>
      </pc:sldChg>
      <pc:sldChg chg="ord">
        <pc:chgData name="Iouri SHAPOSHNIKOV" userId="3bf6ed39-016c-4cbf-82ae-5eae06392d38" providerId="ADAL" clId="{A52193E4-0CDA-DF4F-A333-79BB5A607BA9}" dt="2025-05-05T16:52:23.938" v="129" actId="20578"/>
        <pc:sldMkLst>
          <pc:docMk/>
          <pc:sldMk cId="4102505296" sldId="2146849392"/>
        </pc:sldMkLst>
      </pc:sldChg>
      <pc:sldChg chg="del ord">
        <pc:chgData name="Iouri SHAPOSHNIKOV" userId="3bf6ed39-016c-4cbf-82ae-5eae06392d38" providerId="ADAL" clId="{A52193E4-0CDA-DF4F-A333-79BB5A607BA9}" dt="2025-05-13T09:55:48.799" v="2194" actId="2696"/>
        <pc:sldMkLst>
          <pc:docMk/>
          <pc:sldMk cId="3032018317" sldId="2146849393"/>
        </pc:sldMkLst>
      </pc:sldChg>
      <pc:sldChg chg="ord">
        <pc:chgData name="Iouri SHAPOSHNIKOV" userId="3bf6ed39-016c-4cbf-82ae-5eae06392d38" providerId="ADAL" clId="{A52193E4-0CDA-DF4F-A333-79BB5A607BA9}" dt="2025-05-13T09:56:01.520" v="2196" actId="20578"/>
        <pc:sldMkLst>
          <pc:docMk/>
          <pc:sldMk cId="3421437748" sldId="2146849395"/>
        </pc:sldMkLst>
      </pc:sldChg>
      <pc:sldChg chg="addSp delSp modSp mod modAnim modNotesTx">
        <pc:chgData name="Iouri SHAPOSHNIKOV" userId="3bf6ed39-016c-4cbf-82ae-5eae06392d38" providerId="ADAL" clId="{A52193E4-0CDA-DF4F-A333-79BB5A607BA9}" dt="2025-05-14T16:24:47.818" v="2844" actId="20577"/>
        <pc:sldMkLst>
          <pc:docMk/>
          <pc:sldMk cId="2003464588" sldId="2146849396"/>
        </pc:sldMkLst>
        <pc:spChg chg="add mod">
          <ac:chgData name="Iouri SHAPOSHNIKOV" userId="3bf6ed39-016c-4cbf-82ae-5eae06392d38" providerId="ADAL" clId="{A52193E4-0CDA-DF4F-A333-79BB5A607BA9}" dt="2025-05-14T16:19:34.739" v="2699" actId="1076"/>
          <ac:spMkLst>
            <pc:docMk/>
            <pc:sldMk cId="2003464588" sldId="2146849396"/>
            <ac:spMk id="2" creationId="{622D0CA3-32BA-1B3C-3563-FBD8C5A29959}"/>
          </ac:spMkLst>
        </pc:spChg>
        <pc:spChg chg="mod">
          <ac:chgData name="Iouri SHAPOSHNIKOV" userId="3bf6ed39-016c-4cbf-82ae-5eae06392d38" providerId="ADAL" clId="{A52193E4-0CDA-DF4F-A333-79BB5A607BA9}" dt="2025-05-13T09:56:48.064" v="2203" actId="14100"/>
          <ac:spMkLst>
            <pc:docMk/>
            <pc:sldMk cId="2003464588" sldId="2146849396"/>
            <ac:spMk id="3" creationId="{B370E87A-A0E8-10A0-FFCA-96F185423667}"/>
          </ac:spMkLst>
        </pc:spChg>
        <pc:spChg chg="del">
          <ac:chgData name="Iouri SHAPOSHNIKOV" userId="3bf6ed39-016c-4cbf-82ae-5eae06392d38" providerId="ADAL" clId="{A52193E4-0CDA-DF4F-A333-79BB5A607BA9}" dt="2025-05-13T09:52:16.599" v="2124" actId="478"/>
          <ac:spMkLst>
            <pc:docMk/>
            <pc:sldMk cId="2003464588" sldId="2146849396"/>
            <ac:spMk id="13" creationId="{115DE3F1-DFBE-4A18-EF95-9473B826ED63}"/>
          </ac:spMkLst>
        </pc:spChg>
        <pc:spChg chg="add mod">
          <ac:chgData name="Iouri SHAPOSHNIKOV" userId="3bf6ed39-016c-4cbf-82ae-5eae06392d38" providerId="ADAL" clId="{A52193E4-0CDA-DF4F-A333-79BB5A607BA9}" dt="2025-05-14T16:23:17.702" v="2784" actId="1076"/>
          <ac:spMkLst>
            <pc:docMk/>
            <pc:sldMk cId="2003464588" sldId="2146849396"/>
            <ac:spMk id="16" creationId="{F48429B7-2014-09E7-0D3E-F553CAEEB061}"/>
          </ac:spMkLst>
        </pc:spChg>
        <pc:spChg chg="add mod">
          <ac:chgData name="Iouri SHAPOSHNIKOV" userId="3bf6ed39-016c-4cbf-82ae-5eae06392d38" providerId="ADAL" clId="{A52193E4-0CDA-DF4F-A333-79BB5A607BA9}" dt="2025-05-14T16:24:47.818" v="2844" actId="20577"/>
          <ac:spMkLst>
            <pc:docMk/>
            <pc:sldMk cId="2003464588" sldId="2146849396"/>
            <ac:spMk id="18" creationId="{8914B145-0D94-0E14-1FE4-2D63169CE3A8}"/>
          </ac:spMkLst>
        </pc:spChg>
        <pc:graphicFrameChg chg="del mod modGraphic">
          <ac:chgData name="Iouri SHAPOSHNIKOV" userId="3bf6ed39-016c-4cbf-82ae-5eae06392d38" providerId="ADAL" clId="{A52193E4-0CDA-DF4F-A333-79BB5A607BA9}" dt="2025-05-14T16:21:13.046" v="2770" actId="478"/>
          <ac:graphicFrameMkLst>
            <pc:docMk/>
            <pc:sldMk cId="2003464588" sldId="2146849396"/>
            <ac:graphicFrameMk id="5" creationId="{A09661C9-F38F-B8B5-642D-37E9B91D5703}"/>
          </ac:graphicFrameMkLst>
        </pc:graphicFrameChg>
        <pc:picChg chg="add del mod">
          <ac:chgData name="Iouri SHAPOSHNIKOV" userId="3bf6ed39-016c-4cbf-82ae-5eae06392d38" providerId="ADAL" clId="{A52193E4-0CDA-DF4F-A333-79BB5A607BA9}" dt="2025-05-14T16:17:34.434" v="2578" actId="478"/>
          <ac:picMkLst>
            <pc:docMk/>
            <pc:sldMk cId="2003464588" sldId="2146849396"/>
            <ac:picMk id="4" creationId="{0E00293C-B5BB-06AF-0FA0-A7ED7740C76E}"/>
          </ac:picMkLst>
        </pc:picChg>
        <pc:picChg chg="del mod">
          <ac:chgData name="Iouri SHAPOSHNIKOV" userId="3bf6ed39-016c-4cbf-82ae-5eae06392d38" providerId="ADAL" clId="{A52193E4-0CDA-DF4F-A333-79BB5A607BA9}" dt="2025-05-14T16:19:48.020" v="2703" actId="478"/>
          <ac:picMkLst>
            <pc:docMk/>
            <pc:sldMk cId="2003464588" sldId="2146849396"/>
            <ac:picMk id="6" creationId="{0F75305A-B226-4FE2-99AE-85AC771E5382}"/>
          </ac:picMkLst>
        </pc:picChg>
        <pc:picChg chg="add del mod">
          <ac:chgData name="Iouri SHAPOSHNIKOV" userId="3bf6ed39-016c-4cbf-82ae-5eae06392d38" providerId="ADAL" clId="{A52193E4-0CDA-DF4F-A333-79BB5A607BA9}" dt="2025-05-14T16:17:34.434" v="2578" actId="478"/>
          <ac:picMkLst>
            <pc:docMk/>
            <pc:sldMk cId="2003464588" sldId="2146849396"/>
            <ac:picMk id="7" creationId="{07C99DFD-DDD3-AC60-2106-B25CEFBBDEEE}"/>
          </ac:picMkLst>
        </pc:picChg>
        <pc:picChg chg="add del mod">
          <ac:chgData name="Iouri SHAPOSHNIKOV" userId="3bf6ed39-016c-4cbf-82ae-5eae06392d38" providerId="ADAL" clId="{A52193E4-0CDA-DF4F-A333-79BB5A607BA9}" dt="2025-05-14T16:17:34.434" v="2578" actId="478"/>
          <ac:picMkLst>
            <pc:docMk/>
            <pc:sldMk cId="2003464588" sldId="2146849396"/>
            <ac:picMk id="8" creationId="{74B766E7-CCC5-6C81-5174-AA10FDAFF5E8}"/>
          </ac:picMkLst>
        </pc:picChg>
        <pc:picChg chg="add del mod">
          <ac:chgData name="Iouri SHAPOSHNIKOV" userId="3bf6ed39-016c-4cbf-82ae-5eae06392d38" providerId="ADAL" clId="{A52193E4-0CDA-DF4F-A333-79BB5A607BA9}" dt="2025-05-14T16:17:34.434" v="2578" actId="478"/>
          <ac:picMkLst>
            <pc:docMk/>
            <pc:sldMk cId="2003464588" sldId="2146849396"/>
            <ac:picMk id="9" creationId="{3678448D-8374-7527-B6C7-9E9115228C4C}"/>
          </ac:picMkLst>
        </pc:picChg>
        <pc:picChg chg="add del mod">
          <ac:chgData name="Iouri SHAPOSHNIKOV" userId="3bf6ed39-016c-4cbf-82ae-5eae06392d38" providerId="ADAL" clId="{A52193E4-0CDA-DF4F-A333-79BB5A607BA9}" dt="2025-05-14T16:17:34.434" v="2578" actId="478"/>
          <ac:picMkLst>
            <pc:docMk/>
            <pc:sldMk cId="2003464588" sldId="2146849396"/>
            <ac:picMk id="10" creationId="{035352D5-D28F-3E17-729E-7FB68035F003}"/>
          </ac:picMkLst>
        </pc:picChg>
        <pc:picChg chg="mod">
          <ac:chgData name="Iouri SHAPOSHNIKOV" userId="3bf6ed39-016c-4cbf-82ae-5eae06392d38" providerId="ADAL" clId="{A52193E4-0CDA-DF4F-A333-79BB5A607BA9}" dt="2025-05-14T16:22:58.884" v="2779" actId="1076"/>
          <ac:picMkLst>
            <pc:docMk/>
            <pc:sldMk cId="2003464588" sldId="2146849396"/>
            <ac:picMk id="11" creationId="{D97061AC-2D98-360F-5DD5-DEBF0691189C}"/>
          </ac:picMkLst>
        </pc:picChg>
        <pc:picChg chg="del mod">
          <ac:chgData name="Iouri SHAPOSHNIKOV" userId="3bf6ed39-016c-4cbf-82ae-5eae06392d38" providerId="ADAL" clId="{A52193E4-0CDA-DF4F-A333-79BB5A607BA9}" dt="2025-05-14T16:19:48.020" v="2703" actId="478"/>
          <ac:picMkLst>
            <pc:docMk/>
            <pc:sldMk cId="2003464588" sldId="2146849396"/>
            <ac:picMk id="12" creationId="{78452E7D-36DB-71A0-4005-6CE2EA65DDCE}"/>
          </ac:picMkLst>
        </pc:picChg>
        <pc:picChg chg="add mod">
          <ac:chgData name="Iouri SHAPOSHNIKOV" userId="3bf6ed39-016c-4cbf-82ae-5eae06392d38" providerId="ADAL" clId="{A52193E4-0CDA-DF4F-A333-79BB5A607BA9}" dt="2025-05-14T16:23:14.951" v="2783" actId="1076"/>
          <ac:picMkLst>
            <pc:docMk/>
            <pc:sldMk cId="2003464588" sldId="2146849396"/>
            <ac:picMk id="13" creationId="{E0B876B6-F8F8-A225-A935-6EF201B4AA41}"/>
          </ac:picMkLst>
        </pc:picChg>
        <pc:picChg chg="del mod">
          <ac:chgData name="Iouri SHAPOSHNIKOV" userId="3bf6ed39-016c-4cbf-82ae-5eae06392d38" providerId="ADAL" clId="{A52193E4-0CDA-DF4F-A333-79BB5A607BA9}" dt="2025-05-14T16:19:48.020" v="2703" actId="478"/>
          <ac:picMkLst>
            <pc:docMk/>
            <pc:sldMk cId="2003464588" sldId="2146849396"/>
            <ac:picMk id="14" creationId="{9850889D-09B9-30F8-8FEA-D3D14E105D26}"/>
          </ac:picMkLst>
        </pc:picChg>
        <pc:picChg chg="del mod">
          <ac:chgData name="Iouri SHAPOSHNIKOV" userId="3bf6ed39-016c-4cbf-82ae-5eae06392d38" providerId="ADAL" clId="{A52193E4-0CDA-DF4F-A333-79BB5A607BA9}" dt="2025-05-14T16:19:48.020" v="2703" actId="478"/>
          <ac:picMkLst>
            <pc:docMk/>
            <pc:sldMk cId="2003464588" sldId="2146849396"/>
            <ac:picMk id="15" creationId="{8A01EBFF-5D91-6AC3-CC85-EC8BD96B1692}"/>
          </ac:picMkLst>
        </pc:picChg>
        <pc:picChg chg="add mod">
          <ac:chgData name="Iouri SHAPOSHNIKOV" userId="3bf6ed39-016c-4cbf-82ae-5eae06392d38" providerId="ADAL" clId="{A52193E4-0CDA-DF4F-A333-79BB5A607BA9}" dt="2025-05-14T16:24:17.868" v="2788" actId="14100"/>
          <ac:picMkLst>
            <pc:docMk/>
            <pc:sldMk cId="2003464588" sldId="2146849396"/>
            <ac:picMk id="17" creationId="{9CF00C95-9E4D-8ED9-576B-E6F43CB277D7}"/>
          </ac:picMkLst>
        </pc:picChg>
      </pc:sldChg>
      <pc:sldChg chg="del">
        <pc:chgData name="Iouri SHAPOSHNIKOV" userId="3bf6ed39-016c-4cbf-82ae-5eae06392d38" providerId="ADAL" clId="{A52193E4-0CDA-DF4F-A333-79BB5A607BA9}" dt="2025-05-05T16:48:53.507" v="119" actId="2696"/>
        <pc:sldMkLst>
          <pc:docMk/>
          <pc:sldMk cId="851829303" sldId="2146849849"/>
        </pc:sldMkLst>
      </pc:sldChg>
      <pc:sldChg chg="addSp delSp modSp del mod ord">
        <pc:chgData name="Iouri SHAPOSHNIKOV" userId="3bf6ed39-016c-4cbf-82ae-5eae06392d38" providerId="ADAL" clId="{A52193E4-0CDA-DF4F-A333-79BB5A607BA9}" dt="2025-05-07T16:37:38.610" v="893" actId="2696"/>
        <pc:sldMkLst>
          <pc:docMk/>
          <pc:sldMk cId="2246626439" sldId="2147475041"/>
        </pc:sldMkLst>
      </pc:sldChg>
      <pc:sldChg chg="modSp add mod ord">
        <pc:chgData name="Iouri SHAPOSHNIKOV" userId="3bf6ed39-016c-4cbf-82ae-5eae06392d38" providerId="ADAL" clId="{A52193E4-0CDA-DF4F-A333-79BB5A607BA9}" dt="2025-05-13T16:48:25.188" v="2209" actId="20577"/>
        <pc:sldMkLst>
          <pc:docMk/>
          <pc:sldMk cId="4095385828" sldId="2147475042"/>
        </pc:sldMkLst>
        <pc:spChg chg="mod">
          <ac:chgData name="Iouri SHAPOSHNIKOV" userId="3bf6ed39-016c-4cbf-82ae-5eae06392d38" providerId="ADAL" clId="{A52193E4-0CDA-DF4F-A333-79BB5A607BA9}" dt="2025-05-07T15:55:13.201" v="195" actId="20577"/>
          <ac:spMkLst>
            <pc:docMk/>
            <pc:sldMk cId="4095385828" sldId="2147475042"/>
            <ac:spMk id="11" creationId="{847D9AE1-EDD2-7835-B1D0-CD4FE1D49DCD}"/>
          </ac:spMkLst>
        </pc:spChg>
        <pc:spChg chg="mod">
          <ac:chgData name="Iouri SHAPOSHNIKOV" userId="3bf6ed39-016c-4cbf-82ae-5eae06392d38" providerId="ADAL" clId="{A52193E4-0CDA-DF4F-A333-79BB5A607BA9}" dt="2025-05-13T16:48:25.188" v="2209" actId="20577"/>
          <ac:spMkLst>
            <pc:docMk/>
            <pc:sldMk cId="4095385828" sldId="2147475042"/>
            <ac:spMk id="12" creationId="{C719232B-C2C8-C92B-92DC-EB4298AB67B9}"/>
          </ac:spMkLst>
        </pc:spChg>
      </pc:sldChg>
      <pc:sldChg chg="addSp delSp modSp add del mod">
        <pc:chgData name="Iouri SHAPOSHNIKOV" userId="3bf6ed39-016c-4cbf-82ae-5eae06392d38" providerId="ADAL" clId="{A52193E4-0CDA-DF4F-A333-79BB5A607BA9}" dt="2025-05-07T16:08:36.023" v="382" actId="2696"/>
        <pc:sldMkLst>
          <pc:docMk/>
          <pc:sldMk cId="3739990879" sldId="2147475043"/>
        </pc:sldMkLst>
      </pc:sldChg>
      <pc:sldChg chg="modSp add mod">
        <pc:chgData name="Iouri SHAPOSHNIKOV" userId="3bf6ed39-016c-4cbf-82ae-5eae06392d38" providerId="ADAL" clId="{A52193E4-0CDA-DF4F-A333-79BB5A607BA9}" dt="2025-05-14T16:26:28.815" v="2845" actId="255"/>
        <pc:sldMkLst>
          <pc:docMk/>
          <pc:sldMk cId="114142076" sldId="2147475044"/>
        </pc:sldMkLst>
        <pc:spChg chg="mod">
          <ac:chgData name="Iouri SHAPOSHNIKOV" userId="3bf6ed39-016c-4cbf-82ae-5eae06392d38" providerId="ADAL" clId="{A52193E4-0CDA-DF4F-A333-79BB5A607BA9}" dt="2025-05-07T16:09:42.974" v="479" actId="20577"/>
          <ac:spMkLst>
            <pc:docMk/>
            <pc:sldMk cId="114142076" sldId="2147475044"/>
            <ac:spMk id="3" creationId="{06B1FA1B-984F-35DE-4AFC-EB13D944C521}"/>
          </ac:spMkLst>
        </pc:spChg>
        <pc:spChg chg="mod">
          <ac:chgData name="Iouri SHAPOSHNIKOV" userId="3bf6ed39-016c-4cbf-82ae-5eae06392d38" providerId="ADAL" clId="{A52193E4-0CDA-DF4F-A333-79BB5A607BA9}" dt="2025-05-14T16:26:28.815" v="2845" actId="255"/>
          <ac:spMkLst>
            <pc:docMk/>
            <pc:sldMk cId="114142076" sldId="2147475044"/>
            <ac:spMk id="4" creationId="{AF052610-F63A-5901-1D37-081C5EC4FD46}"/>
          </ac:spMkLst>
        </pc:spChg>
        <pc:spChg chg="mod">
          <ac:chgData name="Iouri SHAPOSHNIKOV" userId="3bf6ed39-016c-4cbf-82ae-5eae06392d38" providerId="ADAL" clId="{A52193E4-0CDA-DF4F-A333-79BB5A607BA9}" dt="2025-05-14T16:26:28.815" v="2845" actId="255"/>
          <ac:spMkLst>
            <pc:docMk/>
            <pc:sldMk cId="114142076" sldId="2147475044"/>
            <ac:spMk id="6" creationId="{E190C807-4552-DE00-C060-33DB89DB1FED}"/>
          </ac:spMkLst>
        </pc:spChg>
        <pc:spChg chg="mod">
          <ac:chgData name="Iouri SHAPOSHNIKOV" userId="3bf6ed39-016c-4cbf-82ae-5eae06392d38" providerId="ADAL" clId="{A52193E4-0CDA-DF4F-A333-79BB5A607BA9}" dt="2025-05-14T16:26:28.815" v="2845" actId="255"/>
          <ac:spMkLst>
            <pc:docMk/>
            <pc:sldMk cId="114142076" sldId="2147475044"/>
            <ac:spMk id="7" creationId="{3D029BE7-E2B0-0247-0396-7C9A8A0BBCFD}"/>
          </ac:spMkLst>
        </pc:spChg>
        <pc:picChg chg="mod">
          <ac:chgData name="Iouri SHAPOSHNIKOV" userId="3bf6ed39-016c-4cbf-82ae-5eae06392d38" providerId="ADAL" clId="{A52193E4-0CDA-DF4F-A333-79BB5A607BA9}" dt="2025-05-12T19:47:20.181" v="1312" actId="1076"/>
          <ac:picMkLst>
            <pc:docMk/>
            <pc:sldMk cId="114142076" sldId="2147475044"/>
            <ac:picMk id="2" creationId="{1D407B67-7F82-3BDB-0431-558E3EA1A465}"/>
          </ac:picMkLst>
        </pc:picChg>
        <pc:picChg chg="mod">
          <ac:chgData name="Iouri SHAPOSHNIKOV" userId="3bf6ed39-016c-4cbf-82ae-5eae06392d38" providerId="ADAL" clId="{A52193E4-0CDA-DF4F-A333-79BB5A607BA9}" dt="2025-05-12T19:47:54.315" v="1319" actId="1076"/>
          <ac:picMkLst>
            <pc:docMk/>
            <pc:sldMk cId="114142076" sldId="2147475044"/>
            <ac:picMk id="5" creationId="{6584F15B-BBE9-26A3-662B-4BD9A9D6BBB8}"/>
          </ac:picMkLst>
        </pc:picChg>
        <pc:picChg chg="mod">
          <ac:chgData name="Iouri SHAPOSHNIKOV" userId="3bf6ed39-016c-4cbf-82ae-5eae06392d38" providerId="ADAL" clId="{A52193E4-0CDA-DF4F-A333-79BB5A607BA9}" dt="2025-05-12T19:48:08.586" v="1332" actId="1036"/>
          <ac:picMkLst>
            <pc:docMk/>
            <pc:sldMk cId="114142076" sldId="2147475044"/>
            <ac:picMk id="8" creationId="{7C183CF0-625B-81B1-759A-74E9921142E2}"/>
          </ac:picMkLst>
        </pc:picChg>
      </pc:sldChg>
      <pc:sldChg chg="add del">
        <pc:chgData name="Iouri SHAPOSHNIKOV" userId="3bf6ed39-016c-4cbf-82ae-5eae06392d38" providerId="ADAL" clId="{A52193E4-0CDA-DF4F-A333-79BB5A607BA9}" dt="2025-05-13T09:43:52.854" v="1916" actId="2696"/>
        <pc:sldMkLst>
          <pc:docMk/>
          <pc:sldMk cId="2023413094" sldId="2147475045"/>
        </pc:sldMkLst>
      </pc:sldChg>
      <pc:sldChg chg="add del">
        <pc:chgData name="Iouri SHAPOSHNIKOV" userId="3bf6ed39-016c-4cbf-82ae-5eae06392d38" providerId="ADAL" clId="{A52193E4-0CDA-DF4F-A333-79BB5A607BA9}" dt="2025-05-13T09:51:02.477" v="2101" actId="2696"/>
        <pc:sldMkLst>
          <pc:docMk/>
          <pc:sldMk cId="3130462345" sldId="2147475046"/>
        </pc:sldMkLst>
      </pc:sldChg>
      <pc:sldChg chg="add del">
        <pc:chgData name="Iouri SHAPOSHNIKOV" userId="3bf6ed39-016c-4cbf-82ae-5eae06392d38" providerId="ADAL" clId="{A52193E4-0CDA-DF4F-A333-79BB5A607BA9}" dt="2025-05-13T09:55:52.742" v="2195" actId="2696"/>
        <pc:sldMkLst>
          <pc:docMk/>
          <pc:sldMk cId="1214097999" sldId="2147475047"/>
        </pc:sldMkLst>
      </pc:sldChg>
      <pc:sldChg chg="addSp delSp modSp add mod setBg modAnim modNotesTx">
        <pc:chgData name="Iouri SHAPOSHNIKOV" userId="3bf6ed39-016c-4cbf-82ae-5eae06392d38" providerId="ADAL" clId="{A52193E4-0CDA-DF4F-A333-79BB5A607BA9}" dt="2025-05-13T16:52:07.503" v="2215" actId="20577"/>
        <pc:sldMkLst>
          <pc:docMk/>
          <pc:sldMk cId="841111055" sldId="2147475048"/>
        </pc:sldMkLst>
        <pc:spChg chg="mod">
          <ac:chgData name="Iouri SHAPOSHNIKOV" userId="3bf6ed39-016c-4cbf-82ae-5eae06392d38" providerId="ADAL" clId="{A52193E4-0CDA-DF4F-A333-79BB5A607BA9}" dt="2025-05-13T09:58:59.106" v="2206" actId="26606"/>
          <ac:spMkLst>
            <pc:docMk/>
            <pc:sldMk cId="841111055" sldId="2147475048"/>
            <ac:spMk id="3" creationId="{CA6A4A72-9741-EDD7-0D9D-B8D2D5D37DF1}"/>
          </ac:spMkLst>
        </pc:spChg>
        <pc:spChg chg="del">
          <ac:chgData name="Iouri SHAPOSHNIKOV" userId="3bf6ed39-016c-4cbf-82ae-5eae06392d38" providerId="ADAL" clId="{A52193E4-0CDA-DF4F-A333-79BB5A607BA9}" dt="2025-05-13T09:54:31.280" v="2189" actId="478"/>
          <ac:spMkLst>
            <pc:docMk/>
            <pc:sldMk cId="841111055" sldId="2147475048"/>
            <ac:spMk id="13" creationId="{E3739151-BF7F-A93E-449A-F7294264919F}"/>
          </ac:spMkLst>
        </pc:spChg>
        <pc:spChg chg="add del">
          <ac:chgData name="Iouri SHAPOSHNIKOV" userId="3bf6ed39-016c-4cbf-82ae-5eae06392d38" providerId="ADAL" clId="{A52193E4-0CDA-DF4F-A333-79BB5A607BA9}" dt="2025-05-13T09:58:59.106" v="2206" actId="26606"/>
          <ac:spMkLst>
            <pc:docMk/>
            <pc:sldMk cId="841111055" sldId="2147475048"/>
            <ac:spMk id="16" creationId="{47942995-B07F-4636-9A06-C6A104B260A8}"/>
          </ac:spMkLst>
        </pc:spChg>
        <pc:spChg chg="add del">
          <ac:chgData name="Iouri SHAPOSHNIKOV" userId="3bf6ed39-016c-4cbf-82ae-5eae06392d38" providerId="ADAL" clId="{A52193E4-0CDA-DF4F-A333-79BB5A607BA9}" dt="2025-05-13T09:58:59.106" v="2206" actId="26606"/>
          <ac:spMkLst>
            <pc:docMk/>
            <pc:sldMk cId="841111055" sldId="2147475048"/>
            <ac:spMk id="17" creationId="{19C9EAEA-39D0-4B0E-A0EB-51E7B26740B1}"/>
          </ac:spMkLst>
        </pc:spChg>
        <pc:spChg chg="add del">
          <ac:chgData name="Iouri SHAPOSHNIKOV" userId="3bf6ed39-016c-4cbf-82ae-5eae06392d38" providerId="ADAL" clId="{A52193E4-0CDA-DF4F-A333-79BB5A607BA9}" dt="2025-05-13T09:58:59.106" v="2206" actId="26606"/>
          <ac:spMkLst>
            <pc:docMk/>
            <pc:sldMk cId="841111055" sldId="2147475048"/>
            <ac:spMk id="21" creationId="{B81933D1-5615-42C7-9C0B-4EB7105CCE2D}"/>
          </ac:spMkLst>
        </pc:spChg>
        <pc:spChg chg="add">
          <ac:chgData name="Iouri SHAPOSHNIKOV" userId="3bf6ed39-016c-4cbf-82ae-5eae06392d38" providerId="ADAL" clId="{A52193E4-0CDA-DF4F-A333-79BB5A607BA9}" dt="2025-05-13T09:58:59.106" v="2206" actId="26606"/>
          <ac:spMkLst>
            <pc:docMk/>
            <pc:sldMk cId="841111055" sldId="2147475048"/>
            <ac:spMk id="26" creationId="{A8384FB5-9ADC-4DDC-881B-597D56F5B15D}"/>
          </ac:spMkLst>
        </pc:spChg>
        <pc:spChg chg="add">
          <ac:chgData name="Iouri SHAPOSHNIKOV" userId="3bf6ed39-016c-4cbf-82ae-5eae06392d38" providerId="ADAL" clId="{A52193E4-0CDA-DF4F-A333-79BB5A607BA9}" dt="2025-05-13T09:58:59.106" v="2206" actId="26606"/>
          <ac:spMkLst>
            <pc:docMk/>
            <pc:sldMk cId="841111055" sldId="2147475048"/>
            <ac:spMk id="28" creationId="{91E5A9A7-95C6-4F4F-B00E-C82E07FE62EF}"/>
          </ac:spMkLst>
        </pc:spChg>
        <pc:spChg chg="add">
          <ac:chgData name="Iouri SHAPOSHNIKOV" userId="3bf6ed39-016c-4cbf-82ae-5eae06392d38" providerId="ADAL" clId="{A52193E4-0CDA-DF4F-A333-79BB5A607BA9}" dt="2025-05-13T09:58:59.106" v="2206" actId="26606"/>
          <ac:spMkLst>
            <pc:docMk/>
            <pc:sldMk cId="841111055" sldId="2147475048"/>
            <ac:spMk id="30" creationId="{D07DD2DE-F619-49DD-B5E7-03A290FF4ED1}"/>
          </ac:spMkLst>
        </pc:spChg>
        <pc:spChg chg="add">
          <ac:chgData name="Iouri SHAPOSHNIKOV" userId="3bf6ed39-016c-4cbf-82ae-5eae06392d38" providerId="ADAL" clId="{A52193E4-0CDA-DF4F-A333-79BB5A607BA9}" dt="2025-05-13T09:58:59.106" v="2206" actId="26606"/>
          <ac:spMkLst>
            <pc:docMk/>
            <pc:sldMk cId="841111055" sldId="2147475048"/>
            <ac:spMk id="32" creationId="{85149191-5F60-4A28-AAFF-039F96B0F3EC}"/>
          </ac:spMkLst>
        </pc:spChg>
        <pc:spChg chg="add">
          <ac:chgData name="Iouri SHAPOSHNIKOV" userId="3bf6ed39-016c-4cbf-82ae-5eae06392d38" providerId="ADAL" clId="{A52193E4-0CDA-DF4F-A333-79BB5A607BA9}" dt="2025-05-13T09:58:59.106" v="2206" actId="26606"/>
          <ac:spMkLst>
            <pc:docMk/>
            <pc:sldMk cId="841111055" sldId="2147475048"/>
            <ac:spMk id="34" creationId="{F8260ED5-17F7-4158-B241-D51DD4CF1B7E}"/>
          </ac:spMkLst>
        </pc:spChg>
        <pc:grpChg chg="add">
          <ac:chgData name="Iouri SHAPOSHNIKOV" userId="3bf6ed39-016c-4cbf-82ae-5eae06392d38" providerId="ADAL" clId="{A52193E4-0CDA-DF4F-A333-79BB5A607BA9}" dt="2025-05-13T09:58:04.900" v="2205" actId="26606"/>
          <ac:grpSpMkLst>
            <pc:docMk/>
            <pc:sldMk cId="841111055" sldId="2147475048"/>
            <ac:grpSpMk id="18" creationId="{032D8612-31EB-44CF-A1D0-14FD4C705424}"/>
          </ac:grpSpMkLst>
        </pc:grpChg>
        <pc:graphicFrameChg chg="del">
          <ac:chgData name="Iouri SHAPOSHNIKOV" userId="3bf6ed39-016c-4cbf-82ae-5eae06392d38" providerId="ADAL" clId="{A52193E4-0CDA-DF4F-A333-79BB5A607BA9}" dt="2025-05-13T09:54:37.354" v="2190" actId="478"/>
          <ac:graphicFrameMkLst>
            <pc:docMk/>
            <pc:sldMk cId="841111055" sldId="2147475048"/>
            <ac:graphicFrameMk id="5" creationId="{72A0E3DA-9B65-AA26-786B-D02EB6BCB91E}"/>
          </ac:graphicFrameMkLst>
        </pc:graphicFrameChg>
        <pc:picChg chg="add mod">
          <ac:chgData name="Iouri SHAPOSHNIKOV" userId="3bf6ed39-016c-4cbf-82ae-5eae06392d38" providerId="ADAL" clId="{A52193E4-0CDA-DF4F-A333-79BB5A607BA9}" dt="2025-05-13T09:59:02.456" v="2207" actId="27614"/>
          <ac:picMkLst>
            <pc:docMk/>
            <pc:sldMk cId="841111055" sldId="2147475048"/>
            <ac:picMk id="2" creationId="{4513F356-787C-362B-1A29-409A0A9FB3F5}"/>
          </ac:picMkLst>
        </pc:picChg>
        <pc:picChg chg="del">
          <ac:chgData name="Iouri SHAPOSHNIKOV" userId="3bf6ed39-016c-4cbf-82ae-5eae06392d38" providerId="ADAL" clId="{A52193E4-0CDA-DF4F-A333-79BB5A607BA9}" dt="2025-05-13T09:54:31.280" v="2189" actId="478"/>
          <ac:picMkLst>
            <pc:docMk/>
            <pc:sldMk cId="841111055" sldId="2147475048"/>
            <ac:picMk id="4" creationId="{46418ACB-31E0-7754-92E9-7C5B966950EF}"/>
          </ac:picMkLst>
        </pc:picChg>
        <pc:picChg chg="del">
          <ac:chgData name="Iouri SHAPOSHNIKOV" userId="3bf6ed39-016c-4cbf-82ae-5eae06392d38" providerId="ADAL" clId="{A52193E4-0CDA-DF4F-A333-79BB5A607BA9}" dt="2025-05-13T09:54:31.280" v="2189" actId="478"/>
          <ac:picMkLst>
            <pc:docMk/>
            <pc:sldMk cId="841111055" sldId="2147475048"/>
            <ac:picMk id="6" creationId="{96D7E839-BDE0-754A-2D28-01F5B59A5CA6}"/>
          </ac:picMkLst>
        </pc:picChg>
        <pc:picChg chg="del">
          <ac:chgData name="Iouri SHAPOSHNIKOV" userId="3bf6ed39-016c-4cbf-82ae-5eae06392d38" providerId="ADAL" clId="{A52193E4-0CDA-DF4F-A333-79BB5A607BA9}" dt="2025-05-13T09:54:31.280" v="2189" actId="478"/>
          <ac:picMkLst>
            <pc:docMk/>
            <pc:sldMk cId="841111055" sldId="2147475048"/>
            <ac:picMk id="7" creationId="{4E432F8B-077B-5F08-AB40-2F79BBA9C4CB}"/>
          </ac:picMkLst>
        </pc:picChg>
        <pc:picChg chg="del">
          <ac:chgData name="Iouri SHAPOSHNIKOV" userId="3bf6ed39-016c-4cbf-82ae-5eae06392d38" providerId="ADAL" clId="{A52193E4-0CDA-DF4F-A333-79BB5A607BA9}" dt="2025-05-13T09:54:31.280" v="2189" actId="478"/>
          <ac:picMkLst>
            <pc:docMk/>
            <pc:sldMk cId="841111055" sldId="2147475048"/>
            <ac:picMk id="8" creationId="{5BDC2A5F-EE19-AF6B-A093-0844E759E074}"/>
          </ac:picMkLst>
        </pc:picChg>
        <pc:picChg chg="del">
          <ac:chgData name="Iouri SHAPOSHNIKOV" userId="3bf6ed39-016c-4cbf-82ae-5eae06392d38" providerId="ADAL" clId="{A52193E4-0CDA-DF4F-A333-79BB5A607BA9}" dt="2025-05-13T09:54:31.280" v="2189" actId="478"/>
          <ac:picMkLst>
            <pc:docMk/>
            <pc:sldMk cId="841111055" sldId="2147475048"/>
            <ac:picMk id="9" creationId="{6C049E6B-1BF7-CACA-1D1A-D547D1A1BBEB}"/>
          </ac:picMkLst>
        </pc:picChg>
        <pc:picChg chg="del">
          <ac:chgData name="Iouri SHAPOSHNIKOV" userId="3bf6ed39-016c-4cbf-82ae-5eae06392d38" providerId="ADAL" clId="{A52193E4-0CDA-DF4F-A333-79BB5A607BA9}" dt="2025-05-13T09:54:31.280" v="2189" actId="478"/>
          <ac:picMkLst>
            <pc:docMk/>
            <pc:sldMk cId="841111055" sldId="2147475048"/>
            <ac:picMk id="10" creationId="{D7482B99-D41C-CC83-3371-1EA8BD848280}"/>
          </ac:picMkLst>
        </pc:picChg>
        <pc:picChg chg="del">
          <ac:chgData name="Iouri SHAPOSHNIKOV" userId="3bf6ed39-016c-4cbf-82ae-5eae06392d38" providerId="ADAL" clId="{A52193E4-0CDA-DF4F-A333-79BB5A607BA9}" dt="2025-05-13T09:54:31.280" v="2189" actId="478"/>
          <ac:picMkLst>
            <pc:docMk/>
            <pc:sldMk cId="841111055" sldId="2147475048"/>
            <ac:picMk id="12" creationId="{72FCF7E6-F3B9-3720-B14F-C7F1EE9BD6D8}"/>
          </ac:picMkLst>
        </pc:picChg>
        <pc:picChg chg="del">
          <ac:chgData name="Iouri SHAPOSHNIKOV" userId="3bf6ed39-016c-4cbf-82ae-5eae06392d38" providerId="ADAL" clId="{A52193E4-0CDA-DF4F-A333-79BB5A607BA9}" dt="2025-05-13T09:54:31.280" v="2189" actId="478"/>
          <ac:picMkLst>
            <pc:docMk/>
            <pc:sldMk cId="841111055" sldId="2147475048"/>
            <ac:picMk id="14" creationId="{FFCE1896-0548-778C-B640-B76177EC9D25}"/>
          </ac:picMkLst>
        </pc:picChg>
        <pc:picChg chg="del">
          <ac:chgData name="Iouri SHAPOSHNIKOV" userId="3bf6ed39-016c-4cbf-82ae-5eae06392d38" providerId="ADAL" clId="{A52193E4-0CDA-DF4F-A333-79BB5A607BA9}" dt="2025-05-13T09:54:31.280" v="2189" actId="478"/>
          <ac:picMkLst>
            <pc:docMk/>
            <pc:sldMk cId="841111055" sldId="2147475048"/>
            <ac:picMk id="15" creationId="{2FD7BDDF-3DA1-1C83-F387-12D453C393D5}"/>
          </ac:picMkLst>
        </pc:picChg>
      </pc:sldChg>
      <pc:sldChg chg="addSp delSp modSp add mod modNotesTx">
        <pc:chgData name="Iouri SHAPOSHNIKOV" userId="3bf6ed39-016c-4cbf-82ae-5eae06392d38" providerId="ADAL" clId="{A52193E4-0CDA-DF4F-A333-79BB5A607BA9}" dt="2025-05-14T16:27:41.516" v="2894" actId="20577"/>
        <pc:sldMkLst>
          <pc:docMk/>
          <pc:sldMk cId="2927775084" sldId="2147475049"/>
        </pc:sldMkLst>
        <pc:spChg chg="mod">
          <ac:chgData name="Iouri SHAPOSHNIKOV" userId="3bf6ed39-016c-4cbf-82ae-5eae06392d38" providerId="ADAL" clId="{A52193E4-0CDA-DF4F-A333-79BB5A607BA9}" dt="2025-05-13T09:55:09.534" v="2193" actId="14100"/>
          <ac:spMkLst>
            <pc:docMk/>
            <pc:sldMk cId="2927775084" sldId="2147475049"/>
            <ac:spMk id="2" creationId="{6E51862B-2BD5-56E0-8AE3-EC5CC926CFB2}"/>
          </ac:spMkLst>
        </pc:spChg>
        <pc:spChg chg="mod">
          <ac:chgData name="Iouri SHAPOSHNIKOV" userId="3bf6ed39-016c-4cbf-82ae-5eae06392d38" providerId="ADAL" clId="{A52193E4-0CDA-DF4F-A333-79BB5A607BA9}" dt="2025-05-13T09:40:39.783" v="1784" actId="1076"/>
          <ac:spMkLst>
            <pc:docMk/>
            <pc:sldMk cId="2927775084" sldId="2147475049"/>
            <ac:spMk id="3" creationId="{9311E664-95EC-5A7D-2B5C-D84FD4577900}"/>
          </ac:spMkLst>
        </pc:spChg>
        <pc:spChg chg="add mod">
          <ac:chgData name="Iouri SHAPOSHNIKOV" userId="3bf6ed39-016c-4cbf-82ae-5eae06392d38" providerId="ADAL" clId="{A52193E4-0CDA-DF4F-A333-79BB5A607BA9}" dt="2025-05-13T09:39:20.505" v="1760"/>
          <ac:spMkLst>
            <pc:docMk/>
            <pc:sldMk cId="2927775084" sldId="2147475049"/>
            <ac:spMk id="4" creationId="{66020532-816F-7692-978D-25F8701B887D}"/>
          </ac:spMkLst>
        </pc:spChg>
        <pc:spChg chg="mod">
          <ac:chgData name="Iouri SHAPOSHNIKOV" userId="3bf6ed39-016c-4cbf-82ae-5eae06392d38" providerId="ADAL" clId="{A52193E4-0CDA-DF4F-A333-79BB5A607BA9}" dt="2025-05-13T09:42:07.357" v="1791" actId="20577"/>
          <ac:spMkLst>
            <pc:docMk/>
            <pc:sldMk cId="2927775084" sldId="2147475049"/>
            <ac:spMk id="5" creationId="{D11463D8-923D-6285-1C94-FBF82A221F1B}"/>
          </ac:spMkLst>
        </pc:spChg>
        <pc:spChg chg="del">
          <ac:chgData name="Iouri SHAPOSHNIKOV" userId="3bf6ed39-016c-4cbf-82ae-5eae06392d38" providerId="ADAL" clId="{A52193E4-0CDA-DF4F-A333-79BB5A607BA9}" dt="2025-05-13T09:40:28.242" v="1776" actId="478"/>
          <ac:spMkLst>
            <pc:docMk/>
            <pc:sldMk cId="2927775084" sldId="2147475049"/>
            <ac:spMk id="6" creationId="{3AE3F15B-5720-79FC-3BAE-C62472FA6004}"/>
          </ac:spMkLst>
        </pc:spChg>
        <pc:spChg chg="add mod">
          <ac:chgData name="Iouri SHAPOSHNIKOV" userId="3bf6ed39-016c-4cbf-82ae-5eae06392d38" providerId="ADAL" clId="{A52193E4-0CDA-DF4F-A333-79BB5A607BA9}" dt="2025-05-13T09:40:54.201" v="1786" actId="1076"/>
          <ac:spMkLst>
            <pc:docMk/>
            <pc:sldMk cId="2927775084" sldId="2147475049"/>
            <ac:spMk id="10" creationId="{22C45F99-7C7B-88D1-5982-B2882A47E4E5}"/>
          </ac:spMkLst>
        </pc:spChg>
        <pc:spChg chg="mod">
          <ac:chgData name="Iouri SHAPOSHNIKOV" userId="3bf6ed39-016c-4cbf-82ae-5eae06392d38" providerId="ADAL" clId="{A52193E4-0CDA-DF4F-A333-79BB5A607BA9}" dt="2025-05-13T09:42:47.085" v="1801" actId="20577"/>
          <ac:spMkLst>
            <pc:docMk/>
            <pc:sldMk cId="2927775084" sldId="2147475049"/>
            <ac:spMk id="12" creationId="{9F9081AC-5B71-EEDC-CBB7-CE552053DE91}"/>
          </ac:spMkLst>
        </pc:spChg>
        <pc:spChg chg="mod">
          <ac:chgData name="Iouri SHAPOSHNIKOV" userId="3bf6ed39-016c-4cbf-82ae-5eae06392d38" providerId="ADAL" clId="{A52193E4-0CDA-DF4F-A333-79BB5A607BA9}" dt="2025-05-14T16:27:41.516" v="2894" actId="20577"/>
          <ac:spMkLst>
            <pc:docMk/>
            <pc:sldMk cId="2927775084" sldId="2147475049"/>
            <ac:spMk id="15" creationId="{DDDDCF81-9106-D1FE-9BA9-F005948D5482}"/>
          </ac:spMkLst>
        </pc:spChg>
        <pc:spChg chg="mod">
          <ac:chgData name="Iouri SHAPOSHNIKOV" userId="3bf6ed39-016c-4cbf-82ae-5eae06392d38" providerId="ADAL" clId="{A52193E4-0CDA-DF4F-A333-79BB5A607BA9}" dt="2025-05-13T09:39:49.166" v="1775" actId="1036"/>
          <ac:spMkLst>
            <pc:docMk/>
            <pc:sldMk cId="2927775084" sldId="2147475049"/>
            <ac:spMk id="16" creationId="{57F39C1F-0E29-021C-5793-DF5B8245A7A2}"/>
          </ac:spMkLst>
        </pc:spChg>
        <pc:spChg chg="mod">
          <ac:chgData name="Iouri SHAPOSHNIKOV" userId="3bf6ed39-016c-4cbf-82ae-5eae06392d38" providerId="ADAL" clId="{A52193E4-0CDA-DF4F-A333-79BB5A607BA9}" dt="2025-05-13T09:39:49.166" v="1775" actId="1036"/>
          <ac:spMkLst>
            <pc:docMk/>
            <pc:sldMk cId="2927775084" sldId="2147475049"/>
            <ac:spMk id="17" creationId="{A6D2208C-391E-397F-01AF-EE554FFFCCA5}"/>
          </ac:spMkLst>
        </pc:spChg>
        <pc:spChg chg="add mod">
          <ac:chgData name="Iouri SHAPOSHNIKOV" userId="3bf6ed39-016c-4cbf-82ae-5eae06392d38" providerId="ADAL" clId="{A52193E4-0CDA-DF4F-A333-79BB5A607BA9}" dt="2025-05-13T09:40:54.201" v="1786" actId="1076"/>
          <ac:spMkLst>
            <pc:docMk/>
            <pc:sldMk cId="2927775084" sldId="2147475049"/>
            <ac:spMk id="19" creationId="{3C59DFFB-31AE-3A78-ACD7-DD3397E1B3D3}"/>
          </ac:spMkLst>
        </pc:spChg>
        <pc:grpChg chg="mod">
          <ac:chgData name="Iouri SHAPOSHNIKOV" userId="3bf6ed39-016c-4cbf-82ae-5eae06392d38" providerId="ADAL" clId="{A52193E4-0CDA-DF4F-A333-79BB5A607BA9}" dt="2025-05-13T09:39:49.166" v="1775" actId="1036"/>
          <ac:grpSpMkLst>
            <pc:docMk/>
            <pc:sldMk cId="2927775084" sldId="2147475049"/>
            <ac:grpSpMk id="9" creationId="{8BAC0816-8017-30FA-A0EC-2476E70C8BA1}"/>
          </ac:grpSpMkLst>
        </pc:grpChg>
        <pc:grpChg chg="mod">
          <ac:chgData name="Iouri SHAPOSHNIKOV" userId="3bf6ed39-016c-4cbf-82ae-5eae06392d38" providerId="ADAL" clId="{A52193E4-0CDA-DF4F-A333-79BB5A607BA9}" dt="2025-05-13T09:39:49.166" v="1775" actId="1036"/>
          <ac:grpSpMkLst>
            <pc:docMk/>
            <pc:sldMk cId="2927775084" sldId="2147475049"/>
            <ac:grpSpMk id="11" creationId="{51EE0877-6A9F-C03A-C6FB-AB86822938FD}"/>
          </ac:grpSpMkLst>
        </pc:grpChg>
        <pc:grpChg chg="mod">
          <ac:chgData name="Iouri SHAPOSHNIKOV" userId="3bf6ed39-016c-4cbf-82ae-5eae06392d38" providerId="ADAL" clId="{A52193E4-0CDA-DF4F-A333-79BB5A607BA9}" dt="2025-05-13T09:39:49.166" v="1775" actId="1036"/>
          <ac:grpSpMkLst>
            <pc:docMk/>
            <pc:sldMk cId="2927775084" sldId="2147475049"/>
            <ac:grpSpMk id="14" creationId="{8A81494A-7B57-3937-4D48-552F2E021DF5}"/>
          </ac:grpSpMkLst>
        </pc:grpChg>
        <pc:picChg chg="del">
          <ac:chgData name="Iouri SHAPOSHNIKOV" userId="3bf6ed39-016c-4cbf-82ae-5eae06392d38" providerId="ADAL" clId="{A52193E4-0CDA-DF4F-A333-79BB5A607BA9}" dt="2025-05-13T09:40:29.528" v="1777" actId="478"/>
          <ac:picMkLst>
            <pc:docMk/>
            <pc:sldMk cId="2927775084" sldId="2147475049"/>
            <ac:picMk id="13" creationId="{1E19D6E9-EC78-2A56-719F-FFC6658314BA}"/>
          </ac:picMkLst>
        </pc:picChg>
        <pc:picChg chg="add mod">
          <ac:chgData name="Iouri SHAPOSHNIKOV" userId="3bf6ed39-016c-4cbf-82ae-5eae06392d38" providerId="ADAL" clId="{A52193E4-0CDA-DF4F-A333-79BB5A607BA9}" dt="2025-05-13T09:40:54.201" v="1786" actId="1076"/>
          <ac:picMkLst>
            <pc:docMk/>
            <pc:sldMk cId="2927775084" sldId="2147475049"/>
            <ac:picMk id="18" creationId="{D3F7A1C0-B9DB-6C07-4CF3-262690166897}"/>
          </ac:picMkLst>
        </pc:picChg>
      </pc:sldChg>
      <pc:sldChg chg="addSp delSp modSp add mod modNotesTx">
        <pc:chgData name="Iouri SHAPOSHNIKOV" userId="3bf6ed39-016c-4cbf-82ae-5eae06392d38" providerId="ADAL" clId="{A52193E4-0CDA-DF4F-A333-79BB5A607BA9}" dt="2025-05-13T16:51:50.627" v="2213" actId="20577"/>
        <pc:sldMkLst>
          <pc:docMk/>
          <pc:sldMk cId="3944077400" sldId="2147475050"/>
        </pc:sldMkLst>
        <pc:spChg chg="mod">
          <ac:chgData name="Iouri SHAPOSHNIKOV" userId="3bf6ed39-016c-4cbf-82ae-5eae06392d38" providerId="ADAL" clId="{A52193E4-0CDA-DF4F-A333-79BB5A607BA9}" dt="2025-05-13T09:45:26.826" v="1956"/>
          <ac:spMkLst>
            <pc:docMk/>
            <pc:sldMk cId="3944077400" sldId="2147475050"/>
            <ac:spMk id="2" creationId="{DD8913C0-C3B2-FE08-7457-BC8F727EF3AA}"/>
          </ac:spMkLst>
        </pc:spChg>
        <pc:spChg chg="mod">
          <ac:chgData name="Iouri SHAPOSHNIKOV" userId="3bf6ed39-016c-4cbf-82ae-5eae06392d38" providerId="ADAL" clId="{A52193E4-0CDA-DF4F-A333-79BB5A607BA9}" dt="2025-05-13T09:44:51.618" v="1955" actId="20577"/>
          <ac:spMkLst>
            <pc:docMk/>
            <pc:sldMk cId="3944077400" sldId="2147475050"/>
            <ac:spMk id="3" creationId="{ADEC5151-B5BD-3D45-3084-B4E146DB6A6E}"/>
          </ac:spMkLst>
        </pc:spChg>
        <pc:spChg chg="mod">
          <ac:chgData name="Iouri SHAPOSHNIKOV" userId="3bf6ed39-016c-4cbf-82ae-5eae06392d38" providerId="ADAL" clId="{A52193E4-0CDA-DF4F-A333-79BB5A607BA9}" dt="2025-05-13T09:47:57.467" v="1983" actId="20577"/>
          <ac:spMkLst>
            <pc:docMk/>
            <pc:sldMk cId="3944077400" sldId="2147475050"/>
            <ac:spMk id="5" creationId="{19F3D9B3-696B-A57E-3080-ADCB97493C95}"/>
          </ac:spMkLst>
        </pc:spChg>
        <pc:spChg chg="del">
          <ac:chgData name="Iouri SHAPOSHNIKOV" userId="3bf6ed39-016c-4cbf-82ae-5eae06392d38" providerId="ADAL" clId="{A52193E4-0CDA-DF4F-A333-79BB5A607BA9}" dt="2025-05-13T09:48:48.855" v="2073" actId="478"/>
          <ac:spMkLst>
            <pc:docMk/>
            <pc:sldMk cId="3944077400" sldId="2147475050"/>
            <ac:spMk id="6" creationId="{2014FCA8-13A2-D40A-B367-3B831D157604}"/>
          </ac:spMkLst>
        </pc:spChg>
        <pc:spChg chg="mod">
          <ac:chgData name="Iouri SHAPOSHNIKOV" userId="3bf6ed39-016c-4cbf-82ae-5eae06392d38" providerId="ADAL" clId="{A52193E4-0CDA-DF4F-A333-79BB5A607BA9}" dt="2025-05-13T09:47:53.309" v="1982" actId="20577"/>
          <ac:spMkLst>
            <pc:docMk/>
            <pc:sldMk cId="3944077400" sldId="2147475050"/>
            <ac:spMk id="12" creationId="{3DB81874-0F86-4F62-DE4B-90043E55826A}"/>
          </ac:spMkLst>
        </pc:spChg>
        <pc:spChg chg="mod">
          <ac:chgData name="Iouri SHAPOSHNIKOV" userId="3bf6ed39-016c-4cbf-82ae-5eae06392d38" providerId="ADAL" clId="{A52193E4-0CDA-DF4F-A333-79BB5A607BA9}" dt="2025-05-13T09:48:29.883" v="2072" actId="20577"/>
          <ac:spMkLst>
            <pc:docMk/>
            <pc:sldMk cId="3944077400" sldId="2147475050"/>
            <ac:spMk id="15" creationId="{0CA21B79-6C0D-7DE1-2EAB-248221234495}"/>
          </ac:spMkLst>
        </pc:spChg>
        <pc:spChg chg="mod">
          <ac:chgData name="Iouri SHAPOSHNIKOV" userId="3bf6ed39-016c-4cbf-82ae-5eae06392d38" providerId="ADAL" clId="{A52193E4-0CDA-DF4F-A333-79BB5A607BA9}" dt="2025-05-13T09:45:35.621" v="1969" actId="1036"/>
          <ac:spMkLst>
            <pc:docMk/>
            <pc:sldMk cId="3944077400" sldId="2147475050"/>
            <ac:spMk id="16" creationId="{0A38D00A-C8FC-2E32-5410-4B50FDD7ACF4}"/>
          </ac:spMkLst>
        </pc:spChg>
        <pc:spChg chg="mod">
          <ac:chgData name="Iouri SHAPOSHNIKOV" userId="3bf6ed39-016c-4cbf-82ae-5eae06392d38" providerId="ADAL" clId="{A52193E4-0CDA-DF4F-A333-79BB5A607BA9}" dt="2025-05-13T09:46:49.883" v="1979" actId="1036"/>
          <ac:spMkLst>
            <pc:docMk/>
            <pc:sldMk cId="3944077400" sldId="2147475050"/>
            <ac:spMk id="17" creationId="{8DF63DBE-F137-B5CE-F416-597E6A61ADE3}"/>
          </ac:spMkLst>
        </pc:spChg>
        <pc:grpChg chg="mod">
          <ac:chgData name="Iouri SHAPOSHNIKOV" userId="3bf6ed39-016c-4cbf-82ae-5eae06392d38" providerId="ADAL" clId="{A52193E4-0CDA-DF4F-A333-79BB5A607BA9}" dt="2025-05-13T09:45:35.621" v="1969" actId="1036"/>
          <ac:grpSpMkLst>
            <pc:docMk/>
            <pc:sldMk cId="3944077400" sldId="2147475050"/>
            <ac:grpSpMk id="9" creationId="{9C6FBDBD-FC46-80D1-2599-DFD223B7A35E}"/>
          </ac:grpSpMkLst>
        </pc:grpChg>
        <pc:grpChg chg="mod">
          <ac:chgData name="Iouri SHAPOSHNIKOV" userId="3bf6ed39-016c-4cbf-82ae-5eae06392d38" providerId="ADAL" clId="{A52193E4-0CDA-DF4F-A333-79BB5A607BA9}" dt="2025-05-13T09:45:35.621" v="1969" actId="1036"/>
          <ac:grpSpMkLst>
            <pc:docMk/>
            <pc:sldMk cId="3944077400" sldId="2147475050"/>
            <ac:grpSpMk id="11" creationId="{4BAA5A89-46E1-B4BA-2704-AFD7596B1A08}"/>
          </ac:grpSpMkLst>
        </pc:grpChg>
        <pc:grpChg chg="mod">
          <ac:chgData name="Iouri SHAPOSHNIKOV" userId="3bf6ed39-016c-4cbf-82ae-5eae06392d38" providerId="ADAL" clId="{A52193E4-0CDA-DF4F-A333-79BB5A607BA9}" dt="2025-05-13T09:46:49.883" v="1979" actId="1036"/>
          <ac:grpSpMkLst>
            <pc:docMk/>
            <pc:sldMk cId="3944077400" sldId="2147475050"/>
            <ac:grpSpMk id="14" creationId="{C0F9747B-DD78-053B-420A-96F497420EBA}"/>
          </ac:grpSpMkLst>
        </pc:grpChg>
        <pc:picChg chg="add mod">
          <ac:chgData name="Iouri SHAPOSHNIKOV" userId="3bf6ed39-016c-4cbf-82ae-5eae06392d38" providerId="ADAL" clId="{A52193E4-0CDA-DF4F-A333-79BB5A607BA9}" dt="2025-05-13T09:49:12.349" v="2076" actId="1076"/>
          <ac:picMkLst>
            <pc:docMk/>
            <pc:sldMk cId="3944077400" sldId="2147475050"/>
            <ac:picMk id="4" creationId="{469ACA35-4055-FBA6-DD35-B7A21DCFECA6}"/>
          </ac:picMkLst>
        </pc:picChg>
        <pc:picChg chg="del">
          <ac:chgData name="Iouri SHAPOSHNIKOV" userId="3bf6ed39-016c-4cbf-82ae-5eae06392d38" providerId="ADAL" clId="{A52193E4-0CDA-DF4F-A333-79BB5A607BA9}" dt="2025-05-13T09:48:50.674" v="2074" actId="478"/>
          <ac:picMkLst>
            <pc:docMk/>
            <pc:sldMk cId="3944077400" sldId="2147475050"/>
            <ac:picMk id="13" creationId="{B7FFD632-3896-88B7-91F8-C20C3A1C62FF}"/>
          </ac:picMkLst>
        </pc:picChg>
      </pc:sldChg>
      <pc:sldChg chg="addSp delSp modSp add mod modNotesTx">
        <pc:chgData name="Iouri SHAPOSHNIKOV" userId="3bf6ed39-016c-4cbf-82ae-5eae06392d38" providerId="ADAL" clId="{A52193E4-0CDA-DF4F-A333-79BB5A607BA9}" dt="2025-05-14T15:55:37.836" v="2346" actId="20577"/>
        <pc:sldMkLst>
          <pc:docMk/>
          <pc:sldMk cId="3694971708" sldId="2147475051"/>
        </pc:sldMkLst>
        <pc:spChg chg="mod">
          <ac:chgData name="Iouri SHAPOSHNIKOV" userId="3bf6ed39-016c-4cbf-82ae-5eae06392d38" providerId="ADAL" clId="{A52193E4-0CDA-DF4F-A333-79BB5A607BA9}" dt="2025-05-13T09:51:44.094" v="2123"/>
          <ac:spMkLst>
            <pc:docMk/>
            <pc:sldMk cId="3694971708" sldId="2147475051"/>
            <ac:spMk id="2" creationId="{16875BDF-F34B-33B4-3E16-5912B4A24BD9}"/>
          </ac:spMkLst>
        </pc:spChg>
        <pc:spChg chg="mod">
          <ac:chgData name="Iouri SHAPOSHNIKOV" userId="3bf6ed39-016c-4cbf-82ae-5eae06392d38" providerId="ADAL" clId="{A52193E4-0CDA-DF4F-A333-79BB5A607BA9}" dt="2025-05-13T09:51:20.664" v="2103" actId="20577"/>
          <ac:spMkLst>
            <pc:docMk/>
            <pc:sldMk cId="3694971708" sldId="2147475051"/>
            <ac:spMk id="3" creationId="{C3D1E20F-FAC7-0934-2E04-DA8EE598C1C3}"/>
          </ac:spMkLst>
        </pc:spChg>
        <pc:spChg chg="add del mod">
          <ac:chgData name="Iouri SHAPOSHNIKOV" userId="3bf6ed39-016c-4cbf-82ae-5eae06392d38" providerId="ADAL" clId="{A52193E4-0CDA-DF4F-A333-79BB5A607BA9}" dt="2025-05-13T09:50:36.917" v="2097" actId="478"/>
          <ac:spMkLst>
            <pc:docMk/>
            <pc:sldMk cId="3694971708" sldId="2147475051"/>
            <ac:spMk id="4" creationId="{2062CEC2-6814-BEAE-07BF-14D1E24D8743}"/>
          </ac:spMkLst>
        </pc:spChg>
        <pc:spChg chg="mod">
          <ac:chgData name="Iouri SHAPOSHNIKOV" userId="3bf6ed39-016c-4cbf-82ae-5eae06392d38" providerId="ADAL" clId="{A52193E4-0CDA-DF4F-A333-79BB5A607BA9}" dt="2025-05-13T09:53:33.344" v="2177" actId="20577"/>
          <ac:spMkLst>
            <pc:docMk/>
            <pc:sldMk cId="3694971708" sldId="2147475051"/>
            <ac:spMk id="5" creationId="{DB33BC5C-3EF0-A91F-2889-329E5B4A0FAC}"/>
          </ac:spMkLst>
        </pc:spChg>
        <pc:spChg chg="del">
          <ac:chgData name="Iouri SHAPOSHNIKOV" userId="3bf6ed39-016c-4cbf-82ae-5eae06392d38" providerId="ADAL" clId="{A52193E4-0CDA-DF4F-A333-79BB5A607BA9}" dt="2025-05-13T09:50:25.840" v="2090" actId="478"/>
          <ac:spMkLst>
            <pc:docMk/>
            <pc:sldMk cId="3694971708" sldId="2147475051"/>
            <ac:spMk id="6" creationId="{23C2C753-38C9-D5E1-C983-BFDD37156CE6}"/>
          </ac:spMkLst>
        </pc:spChg>
        <pc:spChg chg="mod">
          <ac:chgData name="Iouri SHAPOSHNIKOV" userId="3bf6ed39-016c-4cbf-82ae-5eae06392d38" providerId="ADAL" clId="{A52193E4-0CDA-DF4F-A333-79BB5A607BA9}" dt="2025-05-14T15:54:16.512" v="2284" actId="12"/>
          <ac:spMkLst>
            <pc:docMk/>
            <pc:sldMk cId="3694971708" sldId="2147475051"/>
            <ac:spMk id="12" creationId="{75D18A76-E07F-BD68-154C-AC3E93C729F9}"/>
          </ac:spMkLst>
        </pc:spChg>
        <pc:spChg chg="mod">
          <ac:chgData name="Iouri SHAPOSHNIKOV" userId="3bf6ed39-016c-4cbf-82ae-5eae06392d38" providerId="ADAL" clId="{A52193E4-0CDA-DF4F-A333-79BB5A607BA9}" dt="2025-05-14T15:55:37.836" v="2346" actId="20577"/>
          <ac:spMkLst>
            <pc:docMk/>
            <pc:sldMk cId="3694971708" sldId="2147475051"/>
            <ac:spMk id="15" creationId="{1BD1CCE6-E00C-30A4-D29F-8AFA9C08B888}"/>
          </ac:spMkLst>
        </pc:spChg>
        <pc:spChg chg="mod">
          <ac:chgData name="Iouri SHAPOSHNIKOV" userId="3bf6ed39-016c-4cbf-82ae-5eae06392d38" providerId="ADAL" clId="{A52193E4-0CDA-DF4F-A333-79BB5A607BA9}" dt="2025-05-13T09:51:29.351" v="2122" actId="1036"/>
          <ac:spMkLst>
            <pc:docMk/>
            <pc:sldMk cId="3694971708" sldId="2147475051"/>
            <ac:spMk id="16" creationId="{9E22BFBB-A2B1-06F7-CE05-B124AEA22A02}"/>
          </ac:spMkLst>
        </pc:spChg>
        <pc:spChg chg="mod">
          <ac:chgData name="Iouri SHAPOSHNIKOV" userId="3bf6ed39-016c-4cbf-82ae-5eae06392d38" providerId="ADAL" clId="{A52193E4-0CDA-DF4F-A333-79BB5A607BA9}" dt="2025-05-13T09:54:16.798" v="2188" actId="1036"/>
          <ac:spMkLst>
            <pc:docMk/>
            <pc:sldMk cId="3694971708" sldId="2147475051"/>
            <ac:spMk id="17" creationId="{7CBF7C51-D729-3171-C18F-E9D632F71374}"/>
          </ac:spMkLst>
        </pc:spChg>
        <pc:spChg chg="add mod">
          <ac:chgData name="Iouri SHAPOSHNIKOV" userId="3bf6ed39-016c-4cbf-82ae-5eae06392d38" providerId="ADAL" clId="{A52193E4-0CDA-DF4F-A333-79BB5A607BA9}" dt="2025-05-13T09:50:49.213" v="2099" actId="1076"/>
          <ac:spMkLst>
            <pc:docMk/>
            <pc:sldMk cId="3694971708" sldId="2147475051"/>
            <ac:spMk id="18" creationId="{6A723059-0B7E-9E08-6FAF-B05D68D94B58}"/>
          </ac:spMkLst>
        </pc:spChg>
        <pc:grpChg chg="mod">
          <ac:chgData name="Iouri SHAPOSHNIKOV" userId="3bf6ed39-016c-4cbf-82ae-5eae06392d38" providerId="ADAL" clId="{A52193E4-0CDA-DF4F-A333-79BB5A607BA9}" dt="2025-05-13T09:51:29.351" v="2122" actId="1036"/>
          <ac:grpSpMkLst>
            <pc:docMk/>
            <pc:sldMk cId="3694971708" sldId="2147475051"/>
            <ac:grpSpMk id="9" creationId="{C26B63B5-D27E-F954-62BB-8595111544B2}"/>
          </ac:grpSpMkLst>
        </pc:grpChg>
        <pc:grpChg chg="mod">
          <ac:chgData name="Iouri SHAPOSHNIKOV" userId="3bf6ed39-016c-4cbf-82ae-5eae06392d38" providerId="ADAL" clId="{A52193E4-0CDA-DF4F-A333-79BB5A607BA9}" dt="2025-05-13T09:51:29.351" v="2122" actId="1036"/>
          <ac:grpSpMkLst>
            <pc:docMk/>
            <pc:sldMk cId="3694971708" sldId="2147475051"/>
            <ac:grpSpMk id="11" creationId="{B92DBEEF-E08B-93CE-70CF-21DDD759F17C}"/>
          </ac:grpSpMkLst>
        </pc:grpChg>
        <pc:grpChg chg="mod">
          <ac:chgData name="Iouri SHAPOSHNIKOV" userId="3bf6ed39-016c-4cbf-82ae-5eae06392d38" providerId="ADAL" clId="{A52193E4-0CDA-DF4F-A333-79BB5A607BA9}" dt="2025-05-13T09:54:16.798" v="2188" actId="1036"/>
          <ac:grpSpMkLst>
            <pc:docMk/>
            <pc:sldMk cId="3694971708" sldId="2147475051"/>
            <ac:grpSpMk id="14" creationId="{A910E970-74F5-446F-2F33-1A66474060CE}"/>
          </ac:grpSpMkLst>
        </pc:grpChg>
        <pc:picChg chg="add mod">
          <ac:chgData name="Iouri SHAPOSHNIKOV" userId="3bf6ed39-016c-4cbf-82ae-5eae06392d38" providerId="ADAL" clId="{A52193E4-0CDA-DF4F-A333-79BB5A607BA9}" dt="2025-05-13T09:50:43.462" v="2098" actId="1076"/>
          <ac:picMkLst>
            <pc:docMk/>
            <pc:sldMk cId="3694971708" sldId="2147475051"/>
            <ac:picMk id="10" creationId="{3726B026-2FF4-4DBB-953E-E6BA6D7A1993}"/>
          </ac:picMkLst>
        </pc:picChg>
        <pc:picChg chg="del">
          <ac:chgData name="Iouri SHAPOSHNIKOV" userId="3bf6ed39-016c-4cbf-82ae-5eae06392d38" providerId="ADAL" clId="{A52193E4-0CDA-DF4F-A333-79BB5A607BA9}" dt="2025-05-13T09:50:28.107" v="2091" actId="478"/>
          <ac:picMkLst>
            <pc:docMk/>
            <pc:sldMk cId="3694971708" sldId="2147475051"/>
            <ac:picMk id="13" creationId="{D0E8DDBD-040C-7C1B-0BE2-3ACBAA5AF5A0}"/>
          </ac:picMkLst>
        </pc:picChg>
      </pc:sldChg>
    </pc:docChg>
  </pc:docChgLst>
</pc:chgInfo>
</file>

<file path=ppt/comments/modernComment_7FF65273_CBEEFF34.xml><?xml version="1.0" encoding="utf-8"?>
<p188:cmLst xmlns:a="http://schemas.openxmlformats.org/drawingml/2006/main" xmlns:r="http://schemas.openxmlformats.org/officeDocument/2006/relationships" xmlns:p188="http://schemas.microsoft.com/office/powerpoint/2018/8/main">
  <p188:cm id="{2CFAE06E-0B30-43E2-9B35-A98BABA7911F}" authorId="{F24F9CA6-5B3E-D509-5CAD-46E860F2985C}" created="2024-10-14T14:27:27.080">
    <ac:deMkLst xmlns:ac="http://schemas.microsoft.com/office/drawing/2013/main/command">
      <pc:docMk xmlns:pc="http://schemas.microsoft.com/office/powerpoint/2013/main/command"/>
      <pc:sldMk xmlns:pc="http://schemas.microsoft.com/office/powerpoint/2013/main/command" cId="3421437748" sldId="2146849395"/>
      <ac:picMk id="42" creationId="{15972317-D034-A618-5B52-8E6FE8CB9BAA}"/>
    </ac:deMkLst>
    <p188:txBody>
      <a:bodyPr/>
      <a:lstStyle/>
      <a:p>
        <a:r>
          <a:rPr lang="en-GB"/>
          <a:t>Can create confusion with end data product such as dashboards, algorithms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9T18:10:49.018"/>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8DBC0-6739-47D5-B0F7-A7577C76F256}" type="datetimeFigureOut">
              <a:rPr lang="en-GB" smtClean="0"/>
              <a:t>14/05/2025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A8B15-E850-4954-830A-CB8AFF6400F3}" type="slidenum">
              <a:rPr lang="en-GB" smtClean="0"/>
              <a:t>‹#›</a:t>
            </a:fld>
            <a:endParaRPr lang="en-GB"/>
          </a:p>
        </p:txBody>
      </p:sp>
    </p:spTree>
    <p:extLst>
      <p:ext uri="{BB962C8B-B14F-4D97-AF65-F5344CB8AC3E}">
        <p14:creationId xmlns:p14="http://schemas.microsoft.com/office/powerpoint/2010/main" val="181246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a:p>
        </p:txBody>
      </p:sp>
      <p:sp>
        <p:nvSpPr>
          <p:cNvPr id="4" name="Slide Number Placeholder 3"/>
          <p:cNvSpPr>
            <a:spLocks noGrp="1"/>
          </p:cNvSpPr>
          <p:nvPr>
            <p:ph type="sldNum" sz="quarter" idx="5"/>
          </p:nvPr>
        </p:nvSpPr>
        <p:spPr/>
        <p:txBody>
          <a:bodyPr/>
          <a:lstStyle/>
          <a:p>
            <a:fld id="{441D93D1-3D17-B048-8C04-C6737421FF26}" type="slidenum">
              <a:rPr lang="en-GB" smtClean="0"/>
              <a:t>1</a:t>
            </a:fld>
            <a:endParaRPr lang="en-GB"/>
          </a:p>
        </p:txBody>
      </p:sp>
    </p:spTree>
    <p:extLst>
      <p:ext uri="{BB962C8B-B14F-4D97-AF65-F5344CB8AC3E}">
        <p14:creationId xmlns:p14="http://schemas.microsoft.com/office/powerpoint/2010/main" val="265300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8525-E61C-1679-8645-E35AEC2BD1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68A360-8235-EC9C-87C9-0F68A8ACDA5F}"/>
              </a:ext>
            </a:extLst>
          </p:cNvPr>
          <p:cNvSpPr>
            <a:spLocks noGrp="1"/>
          </p:cNvSpPr>
          <p:nvPr>
            <p:ph type="body" idx="1"/>
          </p:nvPr>
        </p:nvSpPr>
        <p:spPr/>
        <p:txBody>
          <a:bodyPr/>
          <a:lstStyle/>
          <a:p>
            <a:r>
              <a:rPr lang="en-GB"/>
              <a:t>Let's look at how and with whom the </a:t>
            </a:r>
            <a:r>
              <a:rPr lang="en-GB" err="1"/>
              <a:t>datamesh</a:t>
            </a:r>
            <a:r>
              <a:rPr lang="en-GB"/>
              <a:t> architecture can be implemented at </a:t>
            </a:r>
            <a:r>
              <a:rPr lang="en-GB" err="1"/>
              <a:t>betclic</a:t>
            </a:r>
            <a:r>
              <a:rPr lang="en-GB"/>
              <a:t>. </a:t>
            </a:r>
          </a:p>
          <a:p>
            <a:endParaRPr lang="en-GB"/>
          </a:p>
          <a:p>
            <a:r>
              <a:rPr lang="en-GB"/>
              <a:t>&gt; domain</a:t>
            </a:r>
          </a:p>
          <a:p>
            <a:endParaRPr lang="en-GB"/>
          </a:p>
          <a:p>
            <a:r>
              <a:rPr lang="en-GB"/>
              <a:t>So we have the domains, most of which manage their operational database. </a:t>
            </a:r>
          </a:p>
          <a:p>
            <a:r>
              <a:rPr lang="en-GB"/>
              <a:t>They are then responsible for ingesting their operational data into their data environment, which today is mostly under Snowflake, and where they build their data products. </a:t>
            </a:r>
          </a:p>
          <a:p>
            <a:r>
              <a:rPr lang="en-GB"/>
              <a:t>These data products can be used as a source for dashboards created by the domain itself, without depending on a central service. </a:t>
            </a:r>
          </a:p>
          <a:p>
            <a:r>
              <a:rPr lang="en-GB"/>
              <a:t>They can also share these data products with other domains, for which they sign a contract with each of their consumers.</a:t>
            </a:r>
          </a:p>
          <a:p>
            <a:endParaRPr lang="en-GB"/>
          </a:p>
          <a:p>
            <a:r>
              <a:rPr lang="en-GB"/>
              <a:t>The domain is made up of business, tech and data people. </a:t>
            </a:r>
          </a:p>
          <a:p>
            <a:endParaRPr lang="en-GB"/>
          </a:p>
          <a:p>
            <a:r>
              <a:rPr lang="en-GB"/>
              <a:t>&gt; self-serve data platform</a:t>
            </a:r>
          </a:p>
          <a:p>
            <a:endParaRPr lang="en-GB"/>
          </a:p>
          <a:p>
            <a:r>
              <a:rPr lang="en-GB"/>
              <a:t>To manage their own data and build their data products, domains will used tools and service provided by the self-serve data platform.</a:t>
            </a:r>
          </a:p>
          <a:p>
            <a:r>
              <a:rPr lang="en-GB"/>
              <a:t>The people involved in building this platform are the data platform team, CCOE, the data architects and all other chapters.</a:t>
            </a:r>
          </a:p>
          <a:p>
            <a:endParaRPr lang="en-GB"/>
          </a:p>
          <a:p>
            <a:r>
              <a:rPr lang="en-GB"/>
              <a:t>&gt; Federated governance </a:t>
            </a:r>
          </a:p>
          <a:p>
            <a:endParaRPr lang="en-GB"/>
          </a:p>
          <a:p>
            <a:r>
              <a:rPr lang="en-GB"/>
              <a:t>The domains now have autonomy, but will have to follow the central guidelines provided collegially by a federated governance involving the security team, the DPO, the HOE, Data architects, Data teams, etc. </a:t>
            </a:r>
          </a:p>
          <a:p>
            <a:endParaRPr lang="en-GB"/>
          </a:p>
          <a:p>
            <a:r>
              <a:rPr lang="en-GB"/>
              <a:t>&gt; Enabling</a:t>
            </a:r>
          </a:p>
          <a:p>
            <a:r>
              <a:rPr lang="en-GB"/>
              <a:t>An enabling team will help other teams to adopt, implement and extend the principles of data meshing. This college is made up of data architects and data members.</a:t>
            </a:r>
            <a:br>
              <a:rPr lang="en-GB"/>
            </a:br>
            <a:endParaRPr lang="en-GB"/>
          </a:p>
          <a:p>
            <a:r>
              <a:rPr lang="en-GB"/>
              <a:t>Let’s go over the main risks of this transformation and how to avoid them.</a:t>
            </a:r>
          </a:p>
          <a:p>
            <a:endParaRPr lang="en-GB"/>
          </a:p>
        </p:txBody>
      </p:sp>
    </p:spTree>
    <p:extLst>
      <p:ext uri="{BB962C8B-B14F-4D97-AF65-F5344CB8AC3E}">
        <p14:creationId xmlns:p14="http://schemas.microsoft.com/office/powerpoint/2010/main" val="191283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8525-E61C-1679-8645-E35AEC2BD1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68A360-8235-EC9C-87C9-0F68A8ACDA5F}"/>
              </a:ext>
            </a:extLst>
          </p:cNvPr>
          <p:cNvSpPr>
            <a:spLocks noGrp="1"/>
          </p:cNvSpPr>
          <p:nvPr>
            <p:ph type="body" idx="1"/>
          </p:nvPr>
        </p:nvSpPr>
        <p:spPr/>
        <p:txBody>
          <a:bodyPr/>
          <a:lstStyle/>
          <a:p>
            <a:r>
              <a:rPr lang="en-GB" dirty="0"/>
              <a:t>Cultural Shift -&gt; still many domains that are not really </a:t>
            </a:r>
            <a:r>
              <a:rPr lang="en-GB" dirty="0" err="1"/>
              <a:t>trully</a:t>
            </a:r>
            <a:r>
              <a:rPr lang="en-GB" dirty="0"/>
              <a:t> fully owners of their data </a:t>
            </a:r>
          </a:p>
          <a:p>
            <a:r>
              <a:rPr lang="en-GB" sz="1200" b="0" i="0" kern="1200" dirty="0">
                <a:solidFill>
                  <a:schemeClr val="tx1"/>
                </a:solidFill>
                <a:effectLst/>
                <a:latin typeface="+mn-lt"/>
                <a:ea typeface="+mn-ea"/>
                <a:cs typeface="+mn-cs"/>
              </a:rPr>
              <a:t>Enable data discovery -&gt; we are not yet good enough on data discovery part and could do better on data cataloguing </a:t>
            </a:r>
          </a:p>
          <a:p>
            <a:endParaRPr lang="en-GB" dirty="0"/>
          </a:p>
        </p:txBody>
      </p:sp>
    </p:spTree>
    <p:extLst>
      <p:ext uri="{BB962C8B-B14F-4D97-AF65-F5344CB8AC3E}">
        <p14:creationId xmlns:p14="http://schemas.microsoft.com/office/powerpoint/2010/main" val="162920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F9E0-2DAA-76D4-D204-AFA7ED34471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2D94B61-DC16-1AFF-67BE-00B83D8CE6F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6335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AA421-FDB2-2FB7-A2E7-99104C4853FF}"/>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83DA01B-CB45-36BE-5C84-5D9302B8700B}"/>
              </a:ext>
            </a:extLst>
          </p:cNvPr>
          <p:cNvSpPr>
            <a:spLocks noGrp="1"/>
          </p:cNvSpPr>
          <p:nvPr>
            <p:ph type="body" idx="1"/>
          </p:nvPr>
        </p:nvSpPr>
        <p:spPr/>
        <p:txBody>
          <a:bodyPr/>
          <a:lstStyle/>
          <a:p>
            <a:r>
              <a:rPr lang="en-US"/>
              <a:t>Explanation of the data product dev cycle. </a:t>
            </a:r>
          </a:p>
        </p:txBody>
      </p:sp>
    </p:spTree>
    <p:extLst>
      <p:ext uri="{BB962C8B-B14F-4D97-AF65-F5344CB8AC3E}">
        <p14:creationId xmlns:p14="http://schemas.microsoft.com/office/powerpoint/2010/main" val="372292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8525-E61C-1679-8645-E35AEC2BD1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68A360-8235-EC9C-87C9-0F68A8ACDA5F}"/>
              </a:ext>
            </a:extLst>
          </p:cNvPr>
          <p:cNvSpPr>
            <a:spLocks noGrp="1"/>
          </p:cNvSpPr>
          <p:nvPr>
            <p:ph type="body" idx="1"/>
          </p:nvPr>
        </p:nvSpPr>
        <p:spPr/>
        <p:txBody>
          <a:bodyPr/>
          <a:lstStyle/>
          <a:p>
            <a:r>
              <a:rPr lang="en-GB"/>
              <a:t>For the technical audience, let's focus on what a data product unit is.  </a:t>
            </a:r>
          </a:p>
          <a:p>
            <a:r>
              <a:rPr lang="en-GB"/>
              <a:t>A data product can take the form of a dashboard or a machine learning model, but at its core, it always starts with foundational data products that generate and structure the data, which in turn serves as the basis for these end products.</a:t>
            </a:r>
          </a:p>
          <a:p>
            <a:br>
              <a:rPr lang="en-GB"/>
            </a:br>
            <a:r>
              <a:rPr lang="en-GB"/>
              <a:t>If I had to make an analogy for software developers, a </a:t>
            </a:r>
            <a:r>
              <a:rPr lang="en-GB" b="1"/>
              <a:t>data product unit</a:t>
            </a:r>
            <a:r>
              <a:rPr lang="en-GB"/>
              <a:t> in Data Mesh is like a </a:t>
            </a:r>
            <a:r>
              <a:rPr lang="en-GB" b="1"/>
              <a:t>microservice</a:t>
            </a:r>
            <a:r>
              <a:rPr lang="en-GB"/>
              <a:t> but for data.  </a:t>
            </a:r>
          </a:p>
          <a:p>
            <a:r>
              <a:rPr lang="en-GB"/>
              <a:t>It must include the </a:t>
            </a:r>
            <a:r>
              <a:rPr lang="en-GB" b="1"/>
              <a:t>owner</a:t>
            </a:r>
            <a:r>
              <a:rPr lang="en-GB"/>
              <a:t>, </a:t>
            </a:r>
            <a:r>
              <a:rPr lang="en-GB" b="1"/>
              <a:t>documentation</a:t>
            </a:r>
            <a:r>
              <a:rPr lang="en-GB"/>
              <a:t>, </a:t>
            </a:r>
            <a:r>
              <a:rPr lang="en-GB" b="1"/>
              <a:t>pipelines</a:t>
            </a:r>
            <a:r>
              <a:rPr lang="en-GB"/>
              <a:t>, </a:t>
            </a:r>
            <a:r>
              <a:rPr lang="en-GB" b="1"/>
              <a:t>storage creation</a:t>
            </a:r>
            <a:r>
              <a:rPr lang="en-GB"/>
              <a:t>, </a:t>
            </a:r>
            <a:r>
              <a:rPr lang="en-GB" b="1"/>
              <a:t>unit tests</a:t>
            </a:r>
            <a:r>
              <a:rPr lang="en-GB"/>
              <a:t>, </a:t>
            </a:r>
            <a:r>
              <a:rPr lang="en-GB" b="1"/>
              <a:t>monitoring</a:t>
            </a:r>
            <a:r>
              <a:rPr lang="en-GB"/>
              <a:t>, and more to ensure full autonomy and reliability.</a:t>
            </a:r>
          </a:p>
          <a:p>
            <a:r>
              <a:rPr lang="en-GB"/>
              <a:t>It can scale independently.</a:t>
            </a:r>
            <a:br>
              <a:rPr lang="en-GB"/>
            </a:br>
            <a:r>
              <a:rPr lang="en-GB"/>
              <a:t>To share data, this unit exposes </a:t>
            </a:r>
            <a:r>
              <a:rPr lang="en-GB" b="1"/>
              <a:t>APIs</a:t>
            </a:r>
            <a:r>
              <a:rPr lang="en-GB"/>
              <a:t>, which, in our case, are mostly </a:t>
            </a:r>
            <a:r>
              <a:rPr lang="en-GB" b="1"/>
              <a:t>Snowflake views</a:t>
            </a:r>
            <a:r>
              <a:rPr lang="en-GB"/>
              <a:t>. </a:t>
            </a:r>
            <a:r>
              <a:rPr lang="en-GB" b="1"/>
              <a:t>No access ton internal tables are allowed</a:t>
            </a:r>
            <a:r>
              <a:rPr lang="en-GB"/>
              <a:t>.</a:t>
            </a:r>
          </a:p>
          <a:p>
            <a:r>
              <a:rPr lang="en-GB"/>
              <a:t>To use these APIs, both the </a:t>
            </a:r>
            <a:r>
              <a:rPr lang="en-GB" b="1"/>
              <a:t>producer</a:t>
            </a:r>
            <a:r>
              <a:rPr lang="en-GB"/>
              <a:t> and </a:t>
            </a:r>
            <a:r>
              <a:rPr lang="en-GB" b="1"/>
              <a:t>consumer</a:t>
            </a:r>
            <a:r>
              <a:rPr lang="en-GB"/>
              <a:t> must follow a </a:t>
            </a:r>
            <a:r>
              <a:rPr lang="en-GB" b="1"/>
              <a:t>data contract</a:t>
            </a:r>
            <a:r>
              <a:rPr lang="en-GB"/>
              <a:t>, ensuring clear rules and expectations around how the data is accessed, shared, and used.</a:t>
            </a:r>
          </a:p>
          <a:p>
            <a:r>
              <a:rPr lang="en-GB"/>
              <a:t>This contract applies regardless of the type of consumer, whether it is an individual, a team or another data product.</a:t>
            </a:r>
          </a:p>
          <a:p>
            <a:r>
              <a:rPr lang="en-GB"/>
              <a:t> </a:t>
            </a:r>
          </a:p>
          <a:p>
            <a:endParaRPr lang="en-US"/>
          </a:p>
        </p:txBody>
      </p:sp>
    </p:spTree>
    <p:extLst>
      <p:ext uri="{BB962C8B-B14F-4D97-AF65-F5344CB8AC3E}">
        <p14:creationId xmlns:p14="http://schemas.microsoft.com/office/powerpoint/2010/main" val="350511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8525-E61C-1679-8645-E35AEC2BD1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68A360-8235-EC9C-87C9-0F68A8ACDA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what can we do now that we have many data products?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We perform </a:t>
            </a:r>
            <a:r>
              <a:rPr lang="en-GB" b="1"/>
              <a:t>data product meshing</a:t>
            </a:r>
            <a:r>
              <a:rPr lang="en-GB"/>
              <a:t>, which involves connecting and integrating these individual products to create a unified, interconnected data ecosystem for better insights and collaboration.</a:t>
            </a:r>
          </a:p>
          <a:p>
            <a:endParaRPr lang="en-GB"/>
          </a:p>
          <a:p>
            <a:r>
              <a:rPr lang="en-GB"/>
              <a:t>Data product meshing is simply a network of individually simple, easily modifiable data products that come together to form a whole. </a:t>
            </a:r>
          </a:p>
          <a:p>
            <a:r>
              <a:rPr lang="en-GB" b="0"/>
              <a:t>Data Product Meshing </a:t>
            </a:r>
            <a:r>
              <a:rPr lang="en-GB"/>
              <a:t>makes </a:t>
            </a:r>
            <a:r>
              <a:rPr lang="en-GB" b="0"/>
              <a:t>data lineage </a:t>
            </a:r>
            <a:r>
              <a:rPr lang="en-GB"/>
              <a:t>easy to track, showing where data comes from and how it moves between products. </a:t>
            </a:r>
          </a:p>
          <a:p>
            <a:r>
              <a:rPr lang="en-GB"/>
              <a:t>This also helps clearly define and manage </a:t>
            </a:r>
            <a:r>
              <a:rPr lang="en-GB" b="0"/>
              <a:t>costs</a:t>
            </a:r>
            <a:r>
              <a:rPr lang="en-GB"/>
              <a:t> shared between data products.</a:t>
            </a:r>
          </a:p>
          <a:p>
            <a:endParaRPr lang="en-US"/>
          </a:p>
          <a:p>
            <a:r>
              <a:rPr lang="en-GB"/>
              <a:t>But if we want all this to work, we need to know what data product exists, or doesn't exist. </a:t>
            </a:r>
          </a:p>
          <a:p>
            <a:r>
              <a:rPr lang="en-GB"/>
              <a:t>So they need to be published in a central </a:t>
            </a:r>
            <a:r>
              <a:rPr lang="en-GB" err="1"/>
              <a:t>catalog</a:t>
            </a:r>
            <a:r>
              <a:rPr lang="en-GB"/>
              <a:t>.</a:t>
            </a:r>
            <a:endParaRPr lang="en-US"/>
          </a:p>
        </p:txBody>
      </p:sp>
    </p:spTree>
    <p:extLst>
      <p:ext uri="{BB962C8B-B14F-4D97-AF65-F5344CB8AC3E}">
        <p14:creationId xmlns:p14="http://schemas.microsoft.com/office/powerpoint/2010/main" val="1524678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81BE6-8D53-2727-C7E5-67EC764C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67105-571A-B86E-B92E-823BA5CCF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013E2-67BC-876A-6C0B-97251F117F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F8C094-BAD1-F0AD-9485-54C173B4DACF}"/>
              </a:ext>
            </a:extLst>
          </p:cNvPr>
          <p:cNvSpPr>
            <a:spLocks noGrp="1"/>
          </p:cNvSpPr>
          <p:nvPr>
            <p:ph type="sldNum" sz="quarter" idx="5"/>
          </p:nvPr>
        </p:nvSpPr>
        <p:spPr/>
        <p:txBody>
          <a:bodyPr/>
          <a:lstStyle/>
          <a:p>
            <a:fld id="{6F66BADD-9374-9947-930B-40E0BB79783B}" type="slidenum">
              <a:rPr lang="fr-FR" smtClean="0"/>
              <a:t>2</a:t>
            </a:fld>
            <a:endParaRPr lang="fr-FR"/>
          </a:p>
        </p:txBody>
      </p:sp>
    </p:spTree>
    <p:extLst>
      <p:ext uri="{BB962C8B-B14F-4D97-AF65-F5344CB8AC3E}">
        <p14:creationId xmlns:p14="http://schemas.microsoft.com/office/powerpoint/2010/main" val="177513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663F9C-836D-7D27-5F00-C1BAABBDBBAA}"/>
              </a:ext>
            </a:extLst>
          </p:cNvPr>
          <p:cNvSpPr>
            <a:spLocks noGrp="1"/>
          </p:cNvSpPr>
          <p:nvPr>
            <p:ph type="body" idx="1"/>
          </p:nvPr>
        </p:nvSpPr>
        <p:spPr/>
        <p:txBody>
          <a:bodyPr/>
          <a:lstStyle/>
          <a:p>
            <a:r>
              <a:rPr lang="en-US" dirty="0"/>
              <a:t>Start with a quick description of the state of the art before </a:t>
            </a:r>
          </a:p>
          <a:p>
            <a:r>
              <a:rPr lang="en-US" dirty="0"/>
              <a:t>Number 1 addressed by move to cloud </a:t>
            </a:r>
          </a:p>
        </p:txBody>
      </p:sp>
    </p:spTree>
    <p:extLst>
      <p:ext uri="{BB962C8B-B14F-4D97-AF65-F5344CB8AC3E}">
        <p14:creationId xmlns:p14="http://schemas.microsoft.com/office/powerpoint/2010/main" val="376573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01571-88E6-06D7-88E0-F30CE2A5C3B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D473343C-E9B7-E95C-C974-F4DE56F4735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3963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8525-E61C-1679-8645-E35AEC2BD1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68A360-8235-EC9C-87C9-0F68A8ACDA5F}"/>
              </a:ext>
            </a:extLst>
          </p:cNvPr>
          <p:cNvSpPr>
            <a:spLocks noGrp="1"/>
          </p:cNvSpPr>
          <p:nvPr>
            <p:ph type="body" idx="1"/>
          </p:nvPr>
        </p:nvSpPr>
        <p:spPr/>
        <p:txBody>
          <a:bodyPr/>
          <a:lstStyle/>
          <a:p>
            <a:r>
              <a:rPr lang="en-GB"/>
              <a:t>Data Mesh is a </a:t>
            </a:r>
            <a:r>
              <a:rPr lang="en-GB" b="1"/>
              <a:t>new way of managing data</a:t>
            </a:r>
            <a:r>
              <a:rPr lang="en-GB"/>
              <a:t>. </a:t>
            </a:r>
          </a:p>
          <a:p>
            <a:r>
              <a:rPr lang="en-GB"/>
              <a:t>It is a </a:t>
            </a:r>
            <a:r>
              <a:rPr lang="en-GB" b="1"/>
              <a:t>concept</a:t>
            </a:r>
            <a:r>
              <a:rPr lang="en-GB"/>
              <a:t> </a:t>
            </a:r>
            <a:r>
              <a:rPr lang="en-GB" b="1"/>
              <a:t>with a theoretical approach and key ideas</a:t>
            </a:r>
            <a:r>
              <a:rPr lang="en-GB"/>
              <a:t>, but it should be viewed as a set of principles that can be applied with </a:t>
            </a:r>
            <a:r>
              <a:rPr lang="en-GB" b="1"/>
              <a:t>pragmatism and patience</a:t>
            </a:r>
            <a:r>
              <a:rPr lang="en-GB"/>
              <a:t> to iteratively build an organization that </a:t>
            </a:r>
            <a:r>
              <a:rPr lang="en-GB" b="1"/>
              <a:t>fits our specific needs</a:t>
            </a:r>
            <a:r>
              <a:rPr lang="en-GB"/>
              <a:t>.</a:t>
            </a:r>
          </a:p>
          <a:p>
            <a:endParaRPr lang="en-GB"/>
          </a:p>
          <a:p>
            <a:r>
              <a:rPr lang="en-GB"/>
              <a:t>There is no </a:t>
            </a:r>
            <a:r>
              <a:rPr lang="en-GB" b="1"/>
              <a:t>single path</a:t>
            </a:r>
            <a:r>
              <a:rPr lang="en-GB"/>
              <a:t>, and the journey is </a:t>
            </a:r>
            <a:r>
              <a:rPr lang="en-GB" b="1"/>
              <a:t>not a straight line</a:t>
            </a:r>
            <a:r>
              <a:rPr lang="en-GB"/>
              <a:t>.</a:t>
            </a:r>
          </a:p>
          <a:p>
            <a:endParaRPr lang="en-GB" b="1"/>
          </a:p>
          <a:p>
            <a:r>
              <a:rPr lang="en-GB" b="1" err="1"/>
              <a:t>Datamesh</a:t>
            </a:r>
            <a:r>
              <a:rPr lang="en-GB" b="1"/>
              <a:t> is based on four main pillars</a:t>
            </a:r>
            <a:r>
              <a:rPr lang="en-GB"/>
              <a:t>:</a:t>
            </a:r>
            <a:endParaRPr lang="en-GB" b="1"/>
          </a:p>
          <a:p>
            <a:endParaRPr lang="en-GB" b="1"/>
          </a:p>
          <a:p>
            <a:r>
              <a:rPr lang="en-GB" b="1"/>
              <a:t>domain ownership</a:t>
            </a:r>
            <a:r>
              <a:rPr lang="en-GB"/>
              <a:t>, where each team is in charge of its own data; </a:t>
            </a:r>
          </a:p>
          <a:p>
            <a:r>
              <a:rPr lang="en-GB" b="1"/>
              <a:t>data as a product</a:t>
            </a:r>
            <a:r>
              <a:rPr lang="en-GB"/>
              <a:t>, meaning data is treated like a product to ensure quality; </a:t>
            </a:r>
          </a:p>
          <a:p>
            <a:r>
              <a:rPr lang="en-GB" b="1"/>
              <a:t>self-serve data tools</a:t>
            </a:r>
            <a:r>
              <a:rPr lang="en-GB"/>
              <a:t>, allowing teams to handle their own data; </a:t>
            </a:r>
          </a:p>
          <a:p>
            <a:r>
              <a:rPr lang="en-GB"/>
              <a:t>and </a:t>
            </a:r>
            <a:r>
              <a:rPr lang="en-GB" b="1"/>
              <a:t>federated governance</a:t>
            </a:r>
            <a:r>
              <a:rPr lang="en-GB"/>
              <a:t>, which makes sure rules are followed across all teams using automation. </a:t>
            </a:r>
          </a:p>
          <a:p>
            <a:endParaRPr lang="en-GB"/>
          </a:p>
          <a:p>
            <a:r>
              <a:rPr lang="en-GB"/>
              <a:t>We will start by looking at what each principle is, and then see what it could be in real life.</a:t>
            </a:r>
            <a:endParaRPr lang="en-US"/>
          </a:p>
        </p:txBody>
      </p:sp>
    </p:spTree>
    <p:extLst>
      <p:ext uri="{BB962C8B-B14F-4D97-AF65-F5344CB8AC3E}">
        <p14:creationId xmlns:p14="http://schemas.microsoft.com/office/powerpoint/2010/main" val="216899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8525-E61C-1679-8645-E35AEC2BD1B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968A360-8235-EC9C-87C9-0F68A8ACDA5F}"/>
              </a:ext>
            </a:extLst>
          </p:cNvPr>
          <p:cNvSpPr>
            <a:spLocks noGrp="1"/>
          </p:cNvSpPr>
          <p:nvPr>
            <p:ph type="body" idx="1"/>
          </p:nvPr>
        </p:nvSpPr>
        <p:spPr/>
        <p:txBody>
          <a:bodyPr/>
          <a:lstStyle/>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The Principle of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Domain Ownership</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means that the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teams </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(or “domains”)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who create or use the data are the ones responsible for managing it</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Instead of having a central team in charge of all the data, each team or domain takes control of its own data.</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The key Points of Domain Ownership are: </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First, that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Teams Own Their Data</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Managing its quality, access, and security </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But also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Accountability</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Because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with ownership comes responsibility</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Teams are accountable for ensuring their data meets quality, security, and standards. </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Teams are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Closer to the Source</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Those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who know the data best should manage it</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This promotes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decentralised control</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ownership </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of the data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is distributed </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between different domains, rather than being managed by a central team. </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And why It’s Beneficial?</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Because it brings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Faster Decision-Making</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each team make quick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data decisions without needing central approval</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And it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improves Data Quality</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When teams own their data, they’re more motivated to keep it accurate and useful since they depend on it for their work. </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This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requires </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teams to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include a mix of skills</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to become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cross-functional teams</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including data engineering, data science, and domain expertise.</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When we talk about responsibilities, we include data collection, data transformation, data storage, data quality and data sharing (access and security).</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Data Mesh categorizes domains into three types, but personally, I believe a domain can play multiple roles, so I prefer using these categories when discussing data products. </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That being said, the three types are:</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 </a:t>
            </a:r>
          </a:p>
          <a:p>
            <a:pPr>
              <a:lnSpc>
                <a:spcPct val="115000"/>
              </a:lnSpc>
              <a:spcAft>
                <a:spcPts val="600"/>
              </a:spcAft>
            </a:pP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source-aligned</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like bet history which is close to raw data; </a:t>
            </a:r>
          </a:p>
          <a:p>
            <a:pPr>
              <a:lnSpc>
                <a:spcPct val="115000"/>
              </a:lnSpc>
              <a:spcAft>
                <a:spcPts val="600"/>
              </a:spcAft>
            </a:pP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aggregated</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like a dashboard consolidating data from different domains to give global insights; </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and </a:t>
            </a:r>
            <a:r>
              <a:rPr lang="en-GB" sz="1800" b="1" dirty="0">
                <a:effectLst/>
                <a:latin typeface="Century Gothic" panose="020B0502020202020204" pitchFamily="34" charset="0"/>
                <a:ea typeface="Times New Roman" panose="02020603050405020304" pitchFamily="18" charset="0"/>
                <a:cs typeface="Arial" panose="020B0604020202020204" pitchFamily="34" charset="0"/>
              </a:rPr>
              <a:t>consumer-aligned</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 such as a personalized recommendation engine offering product suggestions.</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The Domain Ownership principle is one of the core pillars of data mesh. It encourages a decentralized approach to data management.</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By decentralizing data management, Data Mesh eliminates bottlenecks and allows teams to respond quickly to changing business needs.</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With domain ownership in place, let's now see how data is treated as a product</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Note : Key responsibilities under domain ownership include:</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Data collection: Each domain is responsible for collecting data related to its specific business processes.</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Data transformation: The domain ensures that the data is cleaned, transformed, and structured in a way that makes it usable for analysis.</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Data storage: The domain selects the appropriate storage solution (models, data lakes) for their data, ensuring it is accessible and secure.</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Data sharing: The domain provides its data to other domains in the organization through standardized APIs and interfaces.</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Data quality: Each domain is accountable for ensuring the quality, reliability, and accuracy of its data.</a:t>
            </a:r>
          </a:p>
          <a:p>
            <a:pPr>
              <a:lnSpc>
                <a:spcPct val="115000"/>
              </a:lnSpc>
              <a:spcAft>
                <a:spcPts val="600"/>
              </a:spcAft>
            </a:pPr>
            <a:r>
              <a:rPr lang="en-GB" sz="1800" dirty="0">
                <a:effectLst/>
                <a:latin typeface="Century Gothic" panose="020B0502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75540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631C-EAB5-42FE-2DEF-1251DC20990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05A15FB-5B22-F04D-5F77-2A2BDDF65E98}"/>
              </a:ext>
            </a:extLst>
          </p:cNvPr>
          <p:cNvSpPr>
            <a:spLocks noGrp="1"/>
          </p:cNvSpPr>
          <p:nvPr>
            <p:ph type="body" idx="1"/>
          </p:nvPr>
        </p:nvSpPr>
        <p:spPr/>
        <p:txBody>
          <a:bodyPr/>
          <a:lstStyle/>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215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FBAC5-8F11-C8D2-D25B-851FB7F3FBB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57650D79-A20C-F95A-DBC8-753E9735B86A}"/>
              </a:ext>
            </a:extLst>
          </p:cNvPr>
          <p:cNvSpPr>
            <a:spLocks noGrp="1"/>
          </p:cNvSpPr>
          <p:nvPr>
            <p:ph type="body" idx="1"/>
          </p:nvPr>
        </p:nvSpPr>
        <p:spPr/>
        <p:txBody>
          <a:bodyPr/>
          <a:lstStyle/>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7903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3D9AC-5AB6-31DF-AF4C-9C302BED0041}"/>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9607617-C116-07B6-96CA-35C7B2A5CBC4}"/>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Support developing data products</a:t>
            </a:r>
          </a:p>
          <a:p>
            <a:r>
              <a:rPr lang="en-GB" sz="1200" b="0" i="0" kern="1200" dirty="0">
                <a:solidFill>
                  <a:schemeClr val="tx1"/>
                </a:solidFill>
                <a:effectLst/>
                <a:latin typeface="+mn-lt"/>
                <a:ea typeface="+mn-ea"/>
                <a:cs typeface="+mn-cs"/>
              </a:rPr>
              <a:t>Enable data discovery</a:t>
            </a:r>
          </a:p>
          <a:p>
            <a:r>
              <a:rPr lang="en-GB" sz="1200" b="0" i="0" kern="1200" dirty="0">
                <a:solidFill>
                  <a:schemeClr val="tx1"/>
                </a:solidFill>
                <a:effectLst/>
                <a:latin typeface="+mn-lt"/>
                <a:ea typeface="+mn-ea"/>
                <a:cs typeface="+mn-cs"/>
              </a:rPr>
              <a:t>Institute data governance policies</a:t>
            </a:r>
          </a:p>
          <a:p>
            <a:pPr>
              <a:lnSpc>
                <a:spcPct val="115000"/>
              </a:lnSpc>
              <a:spcAft>
                <a:spcPts val="600"/>
              </a:spcAft>
            </a:pPr>
            <a:endParaRPr lang="en-GB" sz="1800" dirty="0">
              <a:effectLst/>
              <a:latin typeface="Century Gothic" panose="020B0502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416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064F-E791-3410-5E64-73E55DD554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DF13DA-41C9-136C-A095-05A58BC97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7D5BB1-7186-DC89-ACFF-6239174F5179}"/>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5" name="Footer Placeholder 4">
            <a:extLst>
              <a:ext uri="{FF2B5EF4-FFF2-40B4-BE49-F238E27FC236}">
                <a16:creationId xmlns:a16="http://schemas.microsoft.com/office/drawing/2014/main" id="{8C20B17A-B700-AC0A-AB69-DA673AE3B2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45040-FC7A-E2F4-32C5-4E3FD07C9074}"/>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314985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A55C-0F7D-53FB-DCDF-D61726EEFB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FF39F3-5F38-D4D1-7194-86E7FEB1B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352C80-09B9-E04E-9D8C-850D23B608E2}"/>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5" name="Footer Placeholder 4">
            <a:extLst>
              <a:ext uri="{FF2B5EF4-FFF2-40B4-BE49-F238E27FC236}">
                <a16:creationId xmlns:a16="http://schemas.microsoft.com/office/drawing/2014/main" id="{19DEAC37-B5C8-4C96-B988-11BF158FE9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C8CF12-407D-1C10-7846-DB6AB474A989}"/>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272191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3FA85-B121-16E9-3D9C-7F39DD603A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07C056-8240-00DE-288E-F64C0DE847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EFEB3A-2FAA-C0C5-5478-10B78D71E70B}"/>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5" name="Footer Placeholder 4">
            <a:extLst>
              <a:ext uri="{FF2B5EF4-FFF2-40B4-BE49-F238E27FC236}">
                <a16:creationId xmlns:a16="http://schemas.microsoft.com/office/drawing/2014/main" id="{0FA68BAB-D8B0-4F9A-A77C-308DBA563E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1D8FB1-B764-20AD-1299-E72FCF69B2DC}"/>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198292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ribe logo_Speakers">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0B652F6-900E-DD47-89F5-FCAD74B3614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39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Vide">
    <p:spTree>
      <p:nvGrpSpPr>
        <p:cNvPr id="1" name=""/>
        <p:cNvGrpSpPr/>
        <p:nvPr/>
      </p:nvGrpSpPr>
      <p:grpSpPr>
        <a:xfrm>
          <a:off x="0" y="0"/>
          <a:ext cx="0" cy="0"/>
          <a:chOff x="0" y="0"/>
          <a:chExt cx="0" cy="0"/>
        </a:xfrm>
      </p:grpSpPr>
      <p:pic>
        <p:nvPicPr>
          <p:cNvPr id="4" name="Image 3" descr="Une image contenant flou&#10;&#10;Description générée automatiquement">
            <a:extLst>
              <a:ext uri="{FF2B5EF4-FFF2-40B4-BE49-F238E27FC236}">
                <a16:creationId xmlns:a16="http://schemas.microsoft.com/office/drawing/2014/main" id="{DD616C53-7B47-0281-D3DF-94E5853B5DAF}"/>
              </a:ext>
            </a:extLst>
          </p:cNvPr>
          <p:cNvPicPr>
            <a:picLocks noChangeAspect="1"/>
          </p:cNvPicPr>
          <p:nvPr userDrawn="1"/>
        </p:nvPicPr>
        <p:blipFill>
          <a:blip r:embed="rId2"/>
          <a:stretch>
            <a:fillRect/>
          </a:stretch>
        </p:blipFill>
        <p:spPr>
          <a:xfrm>
            <a:off x="0" y="0"/>
            <a:ext cx="12191999" cy="6858000"/>
          </a:xfrm>
          <a:prstGeom prst="rect">
            <a:avLst/>
          </a:prstGeom>
        </p:spPr>
      </p:pic>
      <p:grpSp>
        <p:nvGrpSpPr>
          <p:cNvPr id="11" name="Groupe 4">
            <a:extLst>
              <a:ext uri="{FF2B5EF4-FFF2-40B4-BE49-F238E27FC236}">
                <a16:creationId xmlns:a16="http://schemas.microsoft.com/office/drawing/2014/main" id="{FCA63AFA-35B5-6DC5-1B8E-1ECAC1F4254B}"/>
              </a:ext>
            </a:extLst>
          </p:cNvPr>
          <p:cNvGrpSpPr/>
          <p:nvPr userDrawn="1"/>
        </p:nvGrpSpPr>
        <p:grpSpPr>
          <a:xfrm>
            <a:off x="489316" y="-855757"/>
            <a:ext cx="3582352" cy="6641267"/>
            <a:chOff x="489316" y="-853434"/>
            <a:chExt cx="3582352" cy="7305394"/>
          </a:xfrm>
        </p:grpSpPr>
        <p:sp>
          <p:nvSpPr>
            <p:cNvPr id="12" name="ZoneTexte 7">
              <a:extLst>
                <a:ext uri="{FF2B5EF4-FFF2-40B4-BE49-F238E27FC236}">
                  <a16:creationId xmlns:a16="http://schemas.microsoft.com/office/drawing/2014/main" id="{E3BFEBEE-E6E9-A2DA-2AA9-D7D8A8AC848D}"/>
                </a:ext>
              </a:extLst>
            </p:cNvPr>
            <p:cNvSpPr txBox="1"/>
            <p:nvPr/>
          </p:nvSpPr>
          <p:spPr>
            <a:xfrm>
              <a:off x="489316" y="-853434"/>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solidFill>
                      <a:schemeClr val="bg1">
                        <a:alpha val="60000"/>
                      </a:schemeClr>
                    </a:solidFill>
                  </a:ln>
                  <a:no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solidFill>
                    <a:schemeClr val="bg1">
                      <a:alpha val="60000"/>
                    </a:schemeClr>
                  </a:solidFill>
                </a:ln>
                <a:noFill/>
                <a:effectLst/>
                <a:uLnTx/>
                <a:uFillTx/>
                <a:latin typeface="Betclic ExtraBold Italic" pitchFamily="2" charset="77"/>
                <a:cs typeface="Heebo ExtraBold" pitchFamily="2" charset="-79"/>
              </a:endParaRPr>
            </a:p>
          </p:txBody>
        </p:sp>
        <p:sp>
          <p:nvSpPr>
            <p:cNvPr id="13" name="ZoneTexte 7">
              <a:extLst>
                <a:ext uri="{FF2B5EF4-FFF2-40B4-BE49-F238E27FC236}">
                  <a16:creationId xmlns:a16="http://schemas.microsoft.com/office/drawing/2014/main" id="{1119AE73-15C8-F5C2-DD41-7671A5C6F61E}"/>
                </a:ext>
              </a:extLst>
            </p:cNvPr>
            <p:cNvSpPr txBox="1"/>
            <p:nvPr/>
          </p:nvSpPr>
          <p:spPr>
            <a:xfrm>
              <a:off x="489316" y="11588"/>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solidFill>
                      <a:schemeClr val="bg1">
                        <a:alpha val="73000"/>
                      </a:schemeClr>
                    </a:solidFill>
                  </a:ln>
                  <a:no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solidFill>
                    <a:schemeClr val="bg1">
                      <a:alpha val="73000"/>
                    </a:schemeClr>
                  </a:solidFill>
                </a:ln>
                <a:noFill/>
                <a:effectLst/>
                <a:uLnTx/>
                <a:uFillTx/>
                <a:latin typeface="Betclic ExtraBold Italic" pitchFamily="2" charset="77"/>
                <a:cs typeface="Heebo ExtraBold" pitchFamily="2" charset="-79"/>
              </a:endParaRPr>
            </a:p>
          </p:txBody>
        </p:sp>
        <p:sp>
          <p:nvSpPr>
            <p:cNvPr id="14" name="ZoneTexte 7">
              <a:extLst>
                <a:ext uri="{FF2B5EF4-FFF2-40B4-BE49-F238E27FC236}">
                  <a16:creationId xmlns:a16="http://schemas.microsoft.com/office/drawing/2014/main" id="{3F0FDA4D-7A4C-E2C6-D4ED-80E0499F04A8}"/>
                </a:ext>
              </a:extLst>
            </p:cNvPr>
            <p:cNvSpPr txBox="1"/>
            <p:nvPr/>
          </p:nvSpPr>
          <p:spPr>
            <a:xfrm>
              <a:off x="489321" y="876610"/>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noFill/>
                  </a:ln>
                  <a:solidFill>
                    <a:schemeClr val="bg1"/>
                  </a:solid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noFill/>
                </a:ln>
                <a:solidFill>
                  <a:schemeClr val="bg1"/>
                </a:solidFill>
                <a:effectLst/>
                <a:uLnTx/>
                <a:uFillTx/>
                <a:latin typeface="Betclic ExtraBold Italic" pitchFamily="2" charset="77"/>
                <a:cs typeface="Heebo ExtraBold" pitchFamily="2" charset="-79"/>
              </a:endParaRPr>
            </a:p>
          </p:txBody>
        </p:sp>
        <p:sp>
          <p:nvSpPr>
            <p:cNvPr id="15" name="ZoneTexte 7">
              <a:extLst>
                <a:ext uri="{FF2B5EF4-FFF2-40B4-BE49-F238E27FC236}">
                  <a16:creationId xmlns:a16="http://schemas.microsoft.com/office/drawing/2014/main" id="{FA85983E-7454-4BEC-1C83-9382B724E75D}"/>
                </a:ext>
              </a:extLst>
            </p:cNvPr>
            <p:cNvSpPr txBox="1"/>
            <p:nvPr/>
          </p:nvSpPr>
          <p:spPr>
            <a:xfrm>
              <a:off x="489316" y="1741632"/>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solidFill>
                      <a:schemeClr val="bg1">
                        <a:alpha val="73000"/>
                      </a:schemeClr>
                    </a:solidFill>
                  </a:ln>
                  <a:no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solidFill>
                    <a:schemeClr val="bg1">
                      <a:alpha val="73000"/>
                    </a:schemeClr>
                  </a:solidFill>
                </a:ln>
                <a:noFill/>
                <a:effectLst/>
                <a:uLnTx/>
                <a:uFillTx/>
                <a:latin typeface="Betclic ExtraBold Italic" pitchFamily="2" charset="77"/>
                <a:cs typeface="Heebo ExtraBold" pitchFamily="2" charset="-79"/>
              </a:endParaRPr>
            </a:p>
          </p:txBody>
        </p:sp>
        <p:sp>
          <p:nvSpPr>
            <p:cNvPr id="16" name="ZoneTexte 10">
              <a:extLst>
                <a:ext uri="{FF2B5EF4-FFF2-40B4-BE49-F238E27FC236}">
                  <a16:creationId xmlns:a16="http://schemas.microsoft.com/office/drawing/2014/main" id="{F28AD87E-41E0-EFB6-B416-32E4E9A82FB2}"/>
                </a:ext>
              </a:extLst>
            </p:cNvPr>
            <p:cNvSpPr txBox="1"/>
            <p:nvPr/>
          </p:nvSpPr>
          <p:spPr>
            <a:xfrm>
              <a:off x="489316" y="2606655"/>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solidFill>
                      <a:schemeClr val="bg1">
                        <a:alpha val="60000"/>
                      </a:schemeClr>
                    </a:solidFill>
                  </a:ln>
                  <a:no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solidFill>
                    <a:schemeClr val="bg1">
                      <a:alpha val="60000"/>
                    </a:schemeClr>
                  </a:solidFill>
                </a:ln>
                <a:noFill/>
                <a:effectLst/>
                <a:uLnTx/>
                <a:uFillTx/>
                <a:latin typeface="Betclic ExtraBold Italic" pitchFamily="2" charset="77"/>
                <a:cs typeface="Heebo ExtraBold" pitchFamily="2" charset="-79"/>
              </a:endParaRPr>
            </a:p>
          </p:txBody>
        </p:sp>
        <p:sp>
          <p:nvSpPr>
            <p:cNvPr id="17" name="ZoneTexte 7">
              <a:extLst>
                <a:ext uri="{FF2B5EF4-FFF2-40B4-BE49-F238E27FC236}">
                  <a16:creationId xmlns:a16="http://schemas.microsoft.com/office/drawing/2014/main" id="{285C4188-CE16-84A9-143E-B4BDD91FDC5E}"/>
                </a:ext>
              </a:extLst>
            </p:cNvPr>
            <p:cNvSpPr txBox="1"/>
            <p:nvPr/>
          </p:nvSpPr>
          <p:spPr>
            <a:xfrm>
              <a:off x="489316" y="3471676"/>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solidFill>
                      <a:schemeClr val="bg1">
                        <a:alpha val="25000"/>
                      </a:schemeClr>
                    </a:solidFill>
                  </a:ln>
                  <a:no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solidFill>
                    <a:schemeClr val="bg1">
                      <a:alpha val="25000"/>
                    </a:schemeClr>
                  </a:solidFill>
                </a:ln>
                <a:noFill/>
                <a:effectLst/>
                <a:uLnTx/>
                <a:uFillTx/>
                <a:latin typeface="Betclic ExtraBold Italic" pitchFamily="2" charset="77"/>
                <a:cs typeface="Heebo ExtraBold" pitchFamily="2" charset="-79"/>
              </a:endParaRPr>
            </a:p>
          </p:txBody>
        </p:sp>
        <p:sp>
          <p:nvSpPr>
            <p:cNvPr id="18" name="ZoneTexte 7">
              <a:extLst>
                <a:ext uri="{FF2B5EF4-FFF2-40B4-BE49-F238E27FC236}">
                  <a16:creationId xmlns:a16="http://schemas.microsoft.com/office/drawing/2014/main" id="{FD1413AE-6330-7303-1FDA-71B944F4021E}"/>
                </a:ext>
              </a:extLst>
            </p:cNvPr>
            <p:cNvSpPr txBox="1"/>
            <p:nvPr/>
          </p:nvSpPr>
          <p:spPr>
            <a:xfrm>
              <a:off x="489316" y="4420635"/>
              <a:ext cx="3582347" cy="2031325"/>
            </a:xfrm>
            <a:prstGeom prst="rect">
              <a:avLst/>
            </a:prstGeom>
            <a:noFill/>
          </p:spPr>
          <p:txBody>
            <a:bodyPr wrap="square" lIns="0" tIns="0" rIns="0" bIns="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1" u="none" strike="noStrike" kern="1200" cap="none" spc="0" normalizeH="0" baseline="0" noProof="0">
                  <a:ln w="6350">
                    <a:solidFill>
                      <a:schemeClr val="bg1">
                        <a:alpha val="10000"/>
                      </a:schemeClr>
                    </a:solidFill>
                  </a:ln>
                  <a:noFill/>
                  <a:effectLst/>
                  <a:uLnTx/>
                  <a:uFillTx/>
                  <a:latin typeface="Betclic ExtraBold Italic" pitchFamily="2" charset="77"/>
                  <a:cs typeface="Heebo ExtraBold" pitchFamily="2" charset="-79"/>
                </a:rPr>
                <a:t>02</a:t>
              </a:r>
              <a:endParaRPr kumimoji="0" lang="fr-FR" sz="12000" b="1" i="1" u="none" strike="noStrike" kern="1200" cap="none" spc="0" normalizeH="0" baseline="0" noProof="0">
                <a:ln w="6350">
                  <a:solidFill>
                    <a:schemeClr val="bg1">
                      <a:alpha val="10000"/>
                    </a:schemeClr>
                  </a:solidFill>
                </a:ln>
                <a:noFill/>
                <a:effectLst/>
                <a:uLnTx/>
                <a:uFillTx/>
                <a:latin typeface="Betclic ExtraBold Italic" pitchFamily="2" charset="77"/>
                <a:cs typeface="Heebo ExtraBold" pitchFamily="2" charset="-79"/>
              </a:endParaRPr>
            </a:p>
          </p:txBody>
        </p:sp>
      </p:grpSp>
    </p:spTree>
    <p:extLst>
      <p:ext uri="{BB962C8B-B14F-4D97-AF65-F5344CB8AC3E}">
        <p14:creationId xmlns:p14="http://schemas.microsoft.com/office/powerpoint/2010/main" val="1584173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7" name="Triangle rectangle 6">
            <a:extLst>
              <a:ext uri="{FF2B5EF4-FFF2-40B4-BE49-F238E27FC236}">
                <a16:creationId xmlns:a16="http://schemas.microsoft.com/office/drawing/2014/main" id="{9ADE3980-6312-D744-9D24-5247519DC81D}"/>
              </a:ext>
            </a:extLst>
          </p:cNvPr>
          <p:cNvSpPr/>
          <p:nvPr userDrawn="1"/>
        </p:nvSpPr>
        <p:spPr>
          <a:xfrm rot="5400000">
            <a:off x="0" y="0"/>
            <a:ext cx="981075" cy="981075"/>
          </a:xfrm>
          <a:prstGeom prst="rtTriangle">
            <a:avLst/>
          </a:prstGeom>
          <a:solidFill>
            <a:srgbClr val="E1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C696921F-DAAD-EE4D-B0B9-1CD45A2F6B0C}"/>
              </a:ext>
            </a:extLst>
          </p:cNvPr>
          <p:cNvCxnSpPr>
            <a:cxnSpLocks/>
          </p:cNvCxnSpPr>
          <p:nvPr userDrawn="1"/>
        </p:nvCxnSpPr>
        <p:spPr>
          <a:xfrm flipH="1">
            <a:off x="0" y="5491113"/>
            <a:ext cx="1366886" cy="1366887"/>
          </a:xfrm>
          <a:prstGeom prst="line">
            <a:avLst/>
          </a:prstGeom>
          <a:ln w="12700">
            <a:solidFill>
              <a:srgbClr val="E10014"/>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E3AB97C-E560-8447-9E9D-84E491BC6557}"/>
              </a:ext>
            </a:extLst>
          </p:cNvPr>
          <p:cNvCxnSpPr>
            <a:cxnSpLocks/>
          </p:cNvCxnSpPr>
          <p:nvPr userDrawn="1"/>
        </p:nvCxnSpPr>
        <p:spPr>
          <a:xfrm flipH="1">
            <a:off x="9996777" y="0"/>
            <a:ext cx="2195223" cy="219522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323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DD6F-0259-D93B-8816-FBBA883583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5E9CBE-7738-45FE-25D5-852248996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153F29-D285-E2EC-C932-F4891EA2AA69}"/>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5" name="Footer Placeholder 4">
            <a:extLst>
              <a:ext uri="{FF2B5EF4-FFF2-40B4-BE49-F238E27FC236}">
                <a16:creationId xmlns:a16="http://schemas.microsoft.com/office/drawing/2014/main" id="{EEABBA5E-AB3C-C854-C35F-EFBFB6471C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391246-B83C-2845-6176-31AC44D6E38C}"/>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12386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64C8-B645-FB66-7C3F-09613DA93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8B967D-50F1-DC37-28C3-198553839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E1BA1-EA97-FF40-2B2C-ED9B5F70F372}"/>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5" name="Footer Placeholder 4">
            <a:extLst>
              <a:ext uri="{FF2B5EF4-FFF2-40B4-BE49-F238E27FC236}">
                <a16:creationId xmlns:a16="http://schemas.microsoft.com/office/drawing/2014/main" id="{6EC39AC8-39A6-1836-49C9-401A38ED9F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41D83B-5367-7A25-F82C-155406EDD037}"/>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321561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066F-E624-C073-AC7F-AC61DF3484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D3C729-9D52-7B34-965F-3801456463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3B8AD4-AD98-F2D7-EA92-DE4304111D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475C63-5ABB-E110-F53B-BF29D83A8104}"/>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6" name="Footer Placeholder 5">
            <a:extLst>
              <a:ext uri="{FF2B5EF4-FFF2-40B4-BE49-F238E27FC236}">
                <a16:creationId xmlns:a16="http://schemas.microsoft.com/office/drawing/2014/main" id="{8F460F02-06CB-38E7-B38D-40E85C6CB1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DF0ED8-59C9-7281-60E4-2FE2C5BE0803}"/>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271789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1F12-8791-E163-A9B5-884EA62957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CC45A-2C26-2221-5829-D925626646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58B1-F275-D1E9-43A0-AB0714E6F8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89A447-105C-A3B9-0A73-A59C1AF9F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8C9BD-62A7-CCA7-D480-AD37F9E652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B135EF-7D12-E128-B909-26E46CDA5ED6}"/>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8" name="Footer Placeholder 7">
            <a:extLst>
              <a:ext uri="{FF2B5EF4-FFF2-40B4-BE49-F238E27FC236}">
                <a16:creationId xmlns:a16="http://schemas.microsoft.com/office/drawing/2014/main" id="{01C053A0-9E6E-6030-2ABE-C8B5BB8013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E5F2B4-837C-0A7E-C2AD-19420F53AF14}"/>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336361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11DF-4495-9671-3DC2-0BB9A724EA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BED6C6-BFAE-3F97-CC98-BE06FB000AE6}"/>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4" name="Footer Placeholder 3">
            <a:extLst>
              <a:ext uri="{FF2B5EF4-FFF2-40B4-BE49-F238E27FC236}">
                <a16:creationId xmlns:a16="http://schemas.microsoft.com/office/drawing/2014/main" id="{47893926-CA12-AE98-08E1-65736F8BC6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FD96AD-FED8-646A-7E80-3D49832C9439}"/>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132651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75873D-F4D9-F29F-E50B-008BBB2C8B25}"/>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3" name="Footer Placeholder 2">
            <a:extLst>
              <a:ext uri="{FF2B5EF4-FFF2-40B4-BE49-F238E27FC236}">
                <a16:creationId xmlns:a16="http://schemas.microsoft.com/office/drawing/2014/main" id="{27D98B4B-CD8E-8434-4CBB-01ED738973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9EADE2-4006-6496-1C51-A43A3B49D9AB}"/>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248405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B16D-ED66-0659-2279-37B858D86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2C24AA-A998-CA79-3736-545B1790B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4F1270-B91C-6CB1-D557-6C7A8CABB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2C92C-D719-CF9E-23FA-507BF5E95197}"/>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6" name="Footer Placeholder 5">
            <a:extLst>
              <a:ext uri="{FF2B5EF4-FFF2-40B4-BE49-F238E27FC236}">
                <a16:creationId xmlns:a16="http://schemas.microsoft.com/office/drawing/2014/main" id="{7DC1FF30-96CD-BB43-7C08-637AA33411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318D1A-85C9-40EA-5A53-46384B4DEEB7}"/>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110134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CC61-6990-4D81-133F-D68517CECD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168219-48F5-2B61-58BA-4B0DECD849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39D50D-999A-9417-6FAD-2557B575C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366EC-FB88-659B-BC4C-4E9FB7993537}"/>
              </a:ext>
            </a:extLst>
          </p:cNvPr>
          <p:cNvSpPr>
            <a:spLocks noGrp="1"/>
          </p:cNvSpPr>
          <p:nvPr>
            <p:ph type="dt" sz="half" idx="10"/>
          </p:nvPr>
        </p:nvSpPr>
        <p:spPr/>
        <p:txBody>
          <a:bodyPr/>
          <a:lstStyle/>
          <a:p>
            <a:fld id="{08C91E2F-5E35-401C-ADAE-9EECEE406E0A}" type="datetimeFigureOut">
              <a:rPr lang="en-GB" smtClean="0"/>
              <a:t>14/05/2025</a:t>
            </a:fld>
            <a:endParaRPr lang="en-GB"/>
          </a:p>
        </p:txBody>
      </p:sp>
      <p:sp>
        <p:nvSpPr>
          <p:cNvPr id="6" name="Footer Placeholder 5">
            <a:extLst>
              <a:ext uri="{FF2B5EF4-FFF2-40B4-BE49-F238E27FC236}">
                <a16:creationId xmlns:a16="http://schemas.microsoft.com/office/drawing/2014/main" id="{8CE93A8A-00E1-152B-47F0-C0612A099B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D1D55-C97D-A8A9-659E-830274D9190F}"/>
              </a:ext>
            </a:extLst>
          </p:cNvPr>
          <p:cNvSpPr>
            <a:spLocks noGrp="1"/>
          </p:cNvSpPr>
          <p:nvPr>
            <p:ph type="sldNum" sz="quarter" idx="12"/>
          </p:nvPr>
        </p:nvSpPr>
        <p:spPr/>
        <p:txBody>
          <a:bodyPr/>
          <a:lstStyle/>
          <a:p>
            <a:fld id="{0091E93C-1FFD-4B2F-A38B-5E46B0F2B428}" type="slidenum">
              <a:rPr lang="en-GB" smtClean="0"/>
              <a:t>‹#›</a:t>
            </a:fld>
            <a:endParaRPr lang="en-GB"/>
          </a:p>
        </p:txBody>
      </p:sp>
    </p:spTree>
    <p:extLst>
      <p:ext uri="{BB962C8B-B14F-4D97-AF65-F5344CB8AC3E}">
        <p14:creationId xmlns:p14="http://schemas.microsoft.com/office/powerpoint/2010/main" val="130365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436F0-4E59-6A03-B8CA-E276ECE6FE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B8E3D9-D048-4622-4730-AAFBA8EFE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813040-7423-5518-FE51-4561F2097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91E2F-5E35-401C-ADAE-9EECEE406E0A}" type="datetimeFigureOut">
              <a:rPr lang="en-GB" smtClean="0"/>
              <a:t>14/05/2025</a:t>
            </a:fld>
            <a:endParaRPr lang="en-GB"/>
          </a:p>
        </p:txBody>
      </p:sp>
      <p:sp>
        <p:nvSpPr>
          <p:cNvPr id="5" name="Footer Placeholder 4">
            <a:extLst>
              <a:ext uri="{FF2B5EF4-FFF2-40B4-BE49-F238E27FC236}">
                <a16:creationId xmlns:a16="http://schemas.microsoft.com/office/drawing/2014/main" id="{0C0CA43E-54E5-9E76-48DA-3442BDEB5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E6BA59-CE1C-2A9A-4D56-B27B23BE9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91E93C-1FFD-4B2F-A38B-5E46B0F2B428}" type="slidenum">
              <a:rPr lang="en-GB" smtClean="0"/>
              <a:t>‹#›</a:t>
            </a:fld>
            <a:endParaRPr lang="en-GB"/>
          </a:p>
        </p:txBody>
      </p:sp>
    </p:spTree>
    <p:extLst>
      <p:ext uri="{BB962C8B-B14F-4D97-AF65-F5344CB8AC3E}">
        <p14:creationId xmlns:p14="http://schemas.microsoft.com/office/powerpoint/2010/main" val="819477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microsoft.com/office/2018/10/relationships/comments" Target="../comments/modernComment_7FF65273_CBEEFF34.xml"/><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7.svg"/><Relationship Id="rId4" Type="http://schemas.openxmlformats.org/officeDocument/2006/relationships/image" Target="../media/image19.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9.svg"/><Relationship Id="rId4" Type="http://schemas.openxmlformats.org/officeDocument/2006/relationships/image" Target="../media/image19.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436EA62-0C23-5926-865A-552BA5D7A235}"/>
                  </a:ext>
                </a:extLst>
              </p14:cNvPr>
              <p14:cNvContentPartPr/>
              <p14:nvPr/>
            </p14:nvContentPartPr>
            <p14:xfrm>
              <a:off x="2603260" y="3226800"/>
              <a:ext cx="360" cy="360"/>
            </p14:xfrm>
          </p:contentPart>
        </mc:Choice>
        <mc:Fallback xmlns="">
          <p:pic>
            <p:nvPicPr>
              <p:cNvPr id="2" name="Ink 1">
                <a:extLst>
                  <a:ext uri="{FF2B5EF4-FFF2-40B4-BE49-F238E27FC236}">
                    <a16:creationId xmlns:a16="http://schemas.microsoft.com/office/drawing/2014/main" id="{4436EA62-0C23-5926-865A-552BA5D7A235}"/>
                  </a:ext>
                </a:extLst>
              </p:cNvPr>
              <p:cNvPicPr/>
              <p:nvPr/>
            </p:nvPicPr>
            <p:blipFill>
              <a:blip r:embed="rId4"/>
              <a:stretch>
                <a:fillRect/>
              </a:stretch>
            </p:blipFill>
            <p:spPr>
              <a:xfrm>
                <a:off x="2594260" y="3217800"/>
                <a:ext cx="18000" cy="18000"/>
              </a:xfrm>
              <a:prstGeom prst="rect">
                <a:avLst/>
              </a:prstGeom>
            </p:spPr>
          </p:pic>
        </mc:Fallback>
      </mc:AlternateContent>
      <p:pic>
        <p:nvPicPr>
          <p:cNvPr id="7" name="Image 11">
            <a:extLst>
              <a:ext uri="{FF2B5EF4-FFF2-40B4-BE49-F238E27FC236}">
                <a16:creationId xmlns:a16="http://schemas.microsoft.com/office/drawing/2014/main" id="{5E734AFF-953E-C903-3054-F1E11B61AA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3958"/>
          <a:stretch/>
        </p:blipFill>
        <p:spPr>
          <a:xfrm>
            <a:off x="4307686" y="1125106"/>
            <a:ext cx="3867018" cy="1406998"/>
          </a:xfrm>
          <a:prstGeom prst="rect">
            <a:avLst/>
          </a:prstGeom>
        </p:spPr>
      </p:pic>
      <p:sp>
        <p:nvSpPr>
          <p:cNvPr id="10" name="TextBox 9">
            <a:extLst>
              <a:ext uri="{FF2B5EF4-FFF2-40B4-BE49-F238E27FC236}">
                <a16:creationId xmlns:a16="http://schemas.microsoft.com/office/drawing/2014/main" id="{A3D3C0AE-B520-DBAF-E3F6-F623EA4D6B5B}"/>
              </a:ext>
            </a:extLst>
          </p:cNvPr>
          <p:cNvSpPr txBox="1"/>
          <p:nvPr/>
        </p:nvSpPr>
        <p:spPr>
          <a:xfrm>
            <a:off x="2881737" y="2814088"/>
            <a:ext cx="6718916" cy="2646878"/>
          </a:xfrm>
          <a:prstGeom prst="rect">
            <a:avLst/>
          </a:prstGeom>
          <a:noFill/>
        </p:spPr>
        <p:txBody>
          <a:bodyPr wrap="square" lIns="0" tIns="0" rIns="0" bIns="0" rtlCol="0" anchor="t">
            <a:spAutoFit/>
          </a:bodyPr>
          <a:lstStyle/>
          <a:p>
            <a:pPr algn="ctr">
              <a:defRPr/>
            </a:pPr>
            <a:r>
              <a:rPr lang="en-US" sz="3600" kern="0" dirty="0">
                <a:solidFill>
                  <a:schemeClr val="bg1"/>
                </a:solidFill>
                <a:latin typeface="Rift"/>
              </a:rPr>
              <a:t> </a:t>
            </a:r>
            <a:r>
              <a:rPr lang="en-GB" sz="3600" dirty="0">
                <a:solidFill>
                  <a:schemeClr val="bg1"/>
                </a:solidFill>
              </a:rPr>
              <a:t>From Vision to Execution: Implementation of Data Mesh at Betclic</a:t>
            </a:r>
          </a:p>
          <a:p>
            <a:pPr algn="ctr">
              <a:defRPr/>
            </a:pPr>
            <a:endParaRPr lang="en-GB" sz="3600" dirty="0">
              <a:solidFill>
                <a:schemeClr val="bg1"/>
              </a:solidFill>
            </a:endParaRPr>
          </a:p>
          <a:p>
            <a:pPr algn="ctr">
              <a:defRPr/>
            </a:pPr>
            <a:r>
              <a:rPr lang="en-US" sz="2800" kern="0" dirty="0">
                <a:solidFill>
                  <a:schemeClr val="bg1"/>
                </a:solidFill>
                <a:latin typeface="Rift"/>
              </a:rPr>
              <a:t>May 2025</a:t>
            </a:r>
            <a:endParaRPr lang="en-US" sz="2800" kern="0" dirty="0">
              <a:solidFill>
                <a:schemeClr val="bg1"/>
              </a:solidFill>
              <a:latin typeface="Rift" pitchFamily="2" charset="0"/>
            </a:endParaRPr>
          </a:p>
        </p:txBody>
      </p:sp>
    </p:spTree>
    <p:extLst>
      <p:ext uri="{BB962C8B-B14F-4D97-AF65-F5344CB8AC3E}">
        <p14:creationId xmlns:p14="http://schemas.microsoft.com/office/powerpoint/2010/main" val="1715811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F3CE-B44B-F596-7A68-88E2103FCD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70E87A-A0E8-10A0-FFCA-96F185423667}"/>
              </a:ext>
            </a:extLst>
          </p:cNvPr>
          <p:cNvSpPr txBox="1"/>
          <p:nvPr/>
        </p:nvSpPr>
        <p:spPr>
          <a:xfrm>
            <a:off x="318346" y="132800"/>
            <a:ext cx="11376025" cy="553998"/>
          </a:xfrm>
          <a:prstGeom prst="rect">
            <a:avLst/>
          </a:prstGeom>
          <a:noFill/>
        </p:spPr>
        <p:txBody>
          <a:bodyPr wrap="square" lIns="0" tIns="0" rIns="0" bIns="0" rtlCol="0" anchor="t">
            <a:spAutoFit/>
          </a:bodyPr>
          <a:lstStyle/>
          <a:p>
            <a:pPr>
              <a:defRPr/>
            </a:pPr>
            <a:r>
              <a:rPr lang="en-GB" sz="3600" b="1" kern="0" spc="-100">
                <a:latin typeface="Metropolis"/>
              </a:rPr>
              <a:t>The </a:t>
            </a:r>
            <a:r>
              <a:rPr lang="en-GB" sz="3600" b="1" kern="0" spc="-100" err="1">
                <a:latin typeface="Metropolis"/>
              </a:rPr>
              <a:t>Datamesh</a:t>
            </a:r>
            <a:r>
              <a:rPr lang="en-GB" sz="3600" b="1" kern="0" spc="-100">
                <a:latin typeface="Metropolis"/>
              </a:rPr>
              <a:t> </a:t>
            </a:r>
            <a:r>
              <a:rPr lang="en-GB" sz="3600" b="1" kern="0" spc="-100">
                <a:solidFill>
                  <a:srgbClr val="FF0000"/>
                </a:solidFill>
                <a:latin typeface="Metropolis"/>
              </a:rPr>
              <a:t>Architecture</a:t>
            </a:r>
            <a:endParaRPr lang="en-GB" sz="3600"/>
          </a:p>
        </p:txBody>
      </p:sp>
      <p:pic>
        <p:nvPicPr>
          <p:cNvPr id="22" name="Picture 21" descr="A diagram of a software process&#10;&#10;Description automatically generated">
            <a:extLst>
              <a:ext uri="{FF2B5EF4-FFF2-40B4-BE49-F238E27FC236}">
                <a16:creationId xmlns:a16="http://schemas.microsoft.com/office/drawing/2014/main" id="{1E2D453C-3C7E-B2C1-85EE-1E68B505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20" name="Picture 19" descr="A diagram of a diagram&#10;&#10;Description automatically generated">
            <a:extLst>
              <a:ext uri="{FF2B5EF4-FFF2-40B4-BE49-F238E27FC236}">
                <a16:creationId xmlns:a16="http://schemas.microsoft.com/office/drawing/2014/main" id="{88AF4596-065C-96D2-848B-AE0845CE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DE734B7D-C8C5-0249-C1F9-8EF7B7FB1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CC04D753-6183-FE07-0655-6F0F4E95F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C2D6890-381D-B29C-A600-DE257188A7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7B542A8-EE57-814C-7042-A7B25782A9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D9A60744-C63F-C280-060F-35D7117B66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45FF9C9F-091C-9FD3-4521-7CF8032C14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450" y="686798"/>
            <a:ext cx="10071100" cy="5903748"/>
          </a:xfrm>
          <a:prstGeom prst="rect">
            <a:avLst/>
          </a:prstGeom>
        </p:spPr>
      </p:pic>
    </p:spTree>
    <p:extLst>
      <p:ext uri="{BB962C8B-B14F-4D97-AF65-F5344CB8AC3E}">
        <p14:creationId xmlns:p14="http://schemas.microsoft.com/office/powerpoint/2010/main" val="143157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F3CE-B44B-F596-7A68-88E2103FCD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70E87A-A0E8-10A0-FFCA-96F185423667}"/>
              </a:ext>
            </a:extLst>
          </p:cNvPr>
          <p:cNvSpPr txBox="1"/>
          <p:nvPr/>
        </p:nvSpPr>
        <p:spPr>
          <a:xfrm>
            <a:off x="318346" y="132800"/>
            <a:ext cx="11264185" cy="1107996"/>
          </a:xfrm>
          <a:prstGeom prst="rect">
            <a:avLst/>
          </a:prstGeom>
          <a:noFill/>
        </p:spPr>
        <p:txBody>
          <a:bodyPr wrap="square" lIns="0" tIns="0" rIns="0" bIns="0" rtlCol="0" anchor="t">
            <a:spAutoFit/>
          </a:bodyPr>
          <a:lstStyle/>
          <a:p>
            <a:pPr>
              <a:defRPr/>
            </a:pPr>
            <a:r>
              <a:rPr lang="en-GB" sz="3600" b="1" kern="0" spc="-100" dirty="0">
                <a:latin typeface="Metropolis"/>
              </a:rPr>
              <a:t>But there are still challenges of Data Mesh </a:t>
            </a:r>
            <a:r>
              <a:rPr lang="en-GB" sz="3600" b="1" kern="0" spc="-100" dirty="0">
                <a:solidFill>
                  <a:srgbClr val="FF0000"/>
                </a:solidFill>
                <a:latin typeface="Metropolis"/>
              </a:rPr>
              <a:t>implementation at Betclic</a:t>
            </a:r>
            <a:endParaRPr lang="en-GB" sz="3600" dirty="0"/>
          </a:p>
        </p:txBody>
      </p:sp>
      <p:pic>
        <p:nvPicPr>
          <p:cNvPr id="11" name="Picture 10" descr="Flat group people icon symbol background Vector Image">
            <a:extLst>
              <a:ext uri="{FF2B5EF4-FFF2-40B4-BE49-F238E27FC236}">
                <a16:creationId xmlns:a16="http://schemas.microsoft.com/office/drawing/2014/main" id="{D97061AC-2D98-360F-5DD5-DEBF06911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480"/>
          <a:stretch/>
        </p:blipFill>
        <p:spPr bwMode="auto">
          <a:xfrm>
            <a:off x="1677080" y="1745776"/>
            <a:ext cx="873632" cy="910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2D0CA3-32BA-1B3C-3563-FBD8C5A29959}"/>
              </a:ext>
            </a:extLst>
          </p:cNvPr>
          <p:cNvSpPr txBox="1"/>
          <p:nvPr/>
        </p:nvSpPr>
        <p:spPr>
          <a:xfrm>
            <a:off x="3223294" y="1938198"/>
            <a:ext cx="6143703" cy="523220"/>
          </a:xfrm>
          <a:prstGeom prst="rect">
            <a:avLst/>
          </a:prstGeom>
          <a:noFill/>
        </p:spPr>
        <p:txBody>
          <a:bodyPr wrap="square" rtlCol="0">
            <a:spAutoFit/>
          </a:bodyPr>
          <a:lstStyle/>
          <a:p>
            <a:pPr>
              <a:spcAft>
                <a:spcPts val="600"/>
              </a:spcAft>
            </a:pPr>
            <a:r>
              <a:rPr lang="en-GB" sz="2800" dirty="0">
                <a:latin typeface="Calibri" panose="020F0502020204030204" pitchFamily="34" charset="0"/>
                <a:ea typeface="Calibri" panose="020F0502020204030204" pitchFamily="34" charset="0"/>
                <a:cs typeface="Calibri" panose="020F0502020204030204" pitchFamily="34" charset="0"/>
              </a:rPr>
              <a:t>Cultural Shift is Ongoing  </a:t>
            </a:r>
          </a:p>
        </p:txBody>
      </p:sp>
      <p:pic>
        <p:nvPicPr>
          <p:cNvPr id="13" name="Picture 12">
            <a:extLst>
              <a:ext uri="{FF2B5EF4-FFF2-40B4-BE49-F238E27FC236}">
                <a16:creationId xmlns:a16="http://schemas.microsoft.com/office/drawing/2014/main" id="{E0B876B6-F8F8-A225-A935-6EF201B4AA41}"/>
              </a:ext>
            </a:extLst>
          </p:cNvPr>
          <p:cNvPicPr>
            <a:picLocks noChangeAspect="1"/>
          </p:cNvPicPr>
          <p:nvPr/>
        </p:nvPicPr>
        <p:blipFill>
          <a:blip r:embed="rId4"/>
          <a:stretch>
            <a:fillRect/>
          </a:stretch>
        </p:blipFill>
        <p:spPr>
          <a:xfrm>
            <a:off x="1677080" y="3343631"/>
            <a:ext cx="959792" cy="910640"/>
          </a:xfrm>
          <a:prstGeom prst="rect">
            <a:avLst/>
          </a:prstGeom>
        </p:spPr>
      </p:pic>
      <p:sp>
        <p:nvSpPr>
          <p:cNvPr id="16" name="TextBox 15">
            <a:extLst>
              <a:ext uri="{FF2B5EF4-FFF2-40B4-BE49-F238E27FC236}">
                <a16:creationId xmlns:a16="http://schemas.microsoft.com/office/drawing/2014/main" id="{F48429B7-2014-09E7-0D3E-F553CAEEB061}"/>
              </a:ext>
            </a:extLst>
          </p:cNvPr>
          <p:cNvSpPr txBox="1"/>
          <p:nvPr/>
        </p:nvSpPr>
        <p:spPr>
          <a:xfrm>
            <a:off x="3223293" y="3429000"/>
            <a:ext cx="6143703" cy="523220"/>
          </a:xfrm>
          <a:prstGeom prst="rect">
            <a:avLst/>
          </a:prstGeom>
          <a:noFill/>
        </p:spPr>
        <p:txBody>
          <a:bodyPr wrap="square" rtlCol="0">
            <a:spAutoFit/>
          </a:bodyPr>
          <a:lstStyle/>
          <a:p>
            <a:pPr>
              <a:spcAft>
                <a:spcPts val="600"/>
              </a:spcAft>
            </a:pPr>
            <a:r>
              <a:rPr lang="en-GB" sz="2800" dirty="0">
                <a:latin typeface="Calibri" panose="020F0502020204030204" pitchFamily="34" charset="0"/>
                <a:ea typeface="Calibri" panose="020F0502020204030204" pitchFamily="34" charset="0"/>
                <a:cs typeface="Calibri" panose="020F0502020204030204" pitchFamily="34" charset="0"/>
              </a:rPr>
              <a:t>Need better Data Product discovery  </a:t>
            </a:r>
          </a:p>
        </p:txBody>
      </p:sp>
      <p:pic>
        <p:nvPicPr>
          <p:cNvPr id="17" name="Picture 16">
            <a:extLst>
              <a:ext uri="{FF2B5EF4-FFF2-40B4-BE49-F238E27FC236}">
                <a16:creationId xmlns:a16="http://schemas.microsoft.com/office/drawing/2014/main" id="{9CF00C95-9E4D-8ED9-576B-E6F43CB277D7}"/>
              </a:ext>
            </a:extLst>
          </p:cNvPr>
          <p:cNvPicPr>
            <a:picLocks noChangeAspect="1"/>
          </p:cNvPicPr>
          <p:nvPr/>
        </p:nvPicPr>
        <p:blipFill>
          <a:blip r:embed="rId5"/>
          <a:stretch>
            <a:fillRect/>
          </a:stretch>
        </p:blipFill>
        <p:spPr>
          <a:xfrm>
            <a:off x="1677080" y="4676506"/>
            <a:ext cx="916712" cy="916712"/>
          </a:xfrm>
          <a:prstGeom prst="rect">
            <a:avLst/>
          </a:prstGeom>
        </p:spPr>
      </p:pic>
      <p:sp>
        <p:nvSpPr>
          <p:cNvPr id="18" name="TextBox 17">
            <a:extLst>
              <a:ext uri="{FF2B5EF4-FFF2-40B4-BE49-F238E27FC236}">
                <a16:creationId xmlns:a16="http://schemas.microsoft.com/office/drawing/2014/main" id="{8914B145-0D94-0E14-1FE4-2D63169CE3A8}"/>
              </a:ext>
            </a:extLst>
          </p:cNvPr>
          <p:cNvSpPr txBox="1"/>
          <p:nvPr/>
        </p:nvSpPr>
        <p:spPr>
          <a:xfrm>
            <a:off x="3223292" y="4873252"/>
            <a:ext cx="6143703" cy="523220"/>
          </a:xfrm>
          <a:prstGeom prst="rect">
            <a:avLst/>
          </a:prstGeom>
          <a:noFill/>
        </p:spPr>
        <p:txBody>
          <a:bodyPr wrap="square" rtlCol="0">
            <a:spAutoFit/>
          </a:bodyPr>
          <a:lstStyle/>
          <a:p>
            <a:pPr>
              <a:spcAft>
                <a:spcPts val="600"/>
              </a:spcAft>
            </a:pPr>
            <a:r>
              <a:rPr lang="en-GB" sz="2800" dirty="0">
                <a:latin typeface="Calibri" panose="020F0502020204030204" pitchFamily="34" charset="0"/>
                <a:ea typeface="Calibri" panose="020F0502020204030204" pitchFamily="34" charset="0"/>
                <a:cs typeface="Calibri" panose="020F0502020204030204" pitchFamily="34" charset="0"/>
              </a:rPr>
              <a:t>Stronger Documentation Policies </a:t>
            </a:r>
          </a:p>
        </p:txBody>
      </p:sp>
    </p:spTree>
    <p:extLst>
      <p:ext uri="{BB962C8B-B14F-4D97-AF65-F5344CB8AC3E}">
        <p14:creationId xmlns:p14="http://schemas.microsoft.com/office/powerpoint/2010/main" val="2003464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927687-D511-2E81-33F2-EAA4F8FCC3B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CA6A4A72-9741-EDD7-0D9D-B8D2D5D37DF1}"/>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defRPr/>
            </a:pPr>
            <a:r>
              <a:rPr lang="en-US" sz="4000" b="1" kern="1200" spc="-100">
                <a:solidFill>
                  <a:srgbClr val="FFFFFF"/>
                </a:solidFill>
                <a:latin typeface="+mj-lt"/>
                <a:ea typeface="+mj-ea"/>
                <a:cs typeface="+mj-cs"/>
              </a:rPr>
              <a:t>Future of Data Mesh at Betclic</a:t>
            </a:r>
            <a:endParaRPr lang="en-US" sz="4000" kern="1200">
              <a:solidFill>
                <a:srgbClr val="FFFFFF"/>
              </a:solidFill>
              <a:latin typeface="+mj-lt"/>
              <a:ea typeface="+mj-ea"/>
              <a:cs typeface="+mj-cs"/>
            </a:endParaRPr>
          </a:p>
        </p:txBody>
      </p:sp>
      <p:pic>
        <p:nvPicPr>
          <p:cNvPr id="2" name="Picture 1" descr="A yellow sign with black text&#10;&#10;AI-generated content may be incorrect.">
            <a:extLst>
              <a:ext uri="{FF2B5EF4-FFF2-40B4-BE49-F238E27FC236}">
                <a16:creationId xmlns:a16="http://schemas.microsoft.com/office/drawing/2014/main" id="{4513F356-787C-362B-1A29-409A0A9FB3F5}"/>
              </a:ext>
            </a:extLst>
          </p:cNvPr>
          <p:cNvPicPr>
            <a:picLocks noChangeAspect="1"/>
          </p:cNvPicPr>
          <p:nvPr/>
        </p:nvPicPr>
        <p:blipFill>
          <a:blip r:embed="rId3"/>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841111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BFC58-3070-32D6-DC26-4B31A3F9C2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67F36A-F386-CCD6-88D2-052DAACB1B90}"/>
              </a:ext>
            </a:extLst>
          </p:cNvPr>
          <p:cNvSpPr txBox="1"/>
          <p:nvPr/>
        </p:nvSpPr>
        <p:spPr>
          <a:xfrm>
            <a:off x="407987" y="2937371"/>
            <a:ext cx="11376025" cy="553998"/>
          </a:xfrm>
          <a:prstGeom prst="rect">
            <a:avLst/>
          </a:prstGeom>
          <a:noFill/>
        </p:spPr>
        <p:txBody>
          <a:bodyPr wrap="square" lIns="0" tIns="0" rIns="0" bIns="0" rtlCol="0" anchor="t">
            <a:spAutoFit/>
          </a:bodyPr>
          <a:lstStyle/>
          <a:p>
            <a:pPr algn="ctr">
              <a:defRPr/>
            </a:pPr>
            <a:r>
              <a:rPr lang="en-US" sz="3600" b="1" kern="0" spc="-100">
                <a:latin typeface="Metropolis"/>
              </a:rPr>
              <a:t>Questions?</a:t>
            </a:r>
            <a:endParaRPr kumimoji="0" lang="en-US" sz="3600" b="1" i="0" u="none" strike="noStrike" kern="0" cap="none" spc="-100" normalizeH="0" baseline="0" noProof="0">
              <a:ln>
                <a:noFill/>
              </a:ln>
              <a:effectLst/>
              <a:uLnTx/>
              <a:uFillTx/>
              <a:latin typeface="Metropolis"/>
              <a:ea typeface="+mn-ea"/>
              <a:cs typeface="+mn-cs"/>
            </a:endParaRPr>
          </a:p>
        </p:txBody>
      </p:sp>
    </p:spTree>
    <p:extLst>
      <p:ext uri="{BB962C8B-B14F-4D97-AF65-F5344CB8AC3E}">
        <p14:creationId xmlns:p14="http://schemas.microsoft.com/office/powerpoint/2010/main" val="405256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378D318-4D47-A5FD-415B-82E42F88554F}"/>
              </a:ext>
            </a:extLst>
          </p:cNvPr>
          <p:cNvPicPr>
            <a:picLocks noChangeAspect="1"/>
          </p:cNvPicPr>
          <p:nvPr/>
        </p:nvPicPr>
        <p:blipFill>
          <a:blip r:embed="rId2">
            <a:alphaModFix/>
          </a:blip>
          <a:srcRect/>
          <a:stretch/>
        </p:blipFill>
        <p:spPr>
          <a:xfrm>
            <a:off x="0" y="0"/>
            <a:ext cx="12193200" cy="6864320"/>
          </a:xfrm>
          <a:prstGeom prst="rect">
            <a:avLst/>
          </a:prstGeom>
        </p:spPr>
      </p:pic>
      <p:pic>
        <p:nvPicPr>
          <p:cNvPr id="14" name="Image 13" descr="Une image contenant blanc, tissu, conception, art&#10;&#10;Description générée automatiquement">
            <a:extLst>
              <a:ext uri="{FF2B5EF4-FFF2-40B4-BE49-F238E27FC236}">
                <a16:creationId xmlns:a16="http://schemas.microsoft.com/office/drawing/2014/main" id="{B58CCA75-39F9-1DB7-AA49-8278747AF829}"/>
              </a:ext>
            </a:extLst>
          </p:cNvPr>
          <p:cNvPicPr>
            <a:picLocks noChangeAspect="1"/>
          </p:cNvPicPr>
          <p:nvPr/>
        </p:nvPicPr>
        <p:blipFill rotWithShape="1">
          <a:blip r:embed="rId3"/>
          <a:srcRect t="6218" b="85755"/>
          <a:stretch/>
        </p:blipFill>
        <p:spPr>
          <a:xfrm>
            <a:off x="0" y="6307494"/>
            <a:ext cx="12191455" cy="550506"/>
          </a:xfrm>
          <a:prstGeom prst="rect">
            <a:avLst/>
          </a:prstGeom>
        </p:spPr>
      </p:pic>
      <p:grpSp>
        <p:nvGrpSpPr>
          <p:cNvPr id="2" name="Groupe 1">
            <a:extLst>
              <a:ext uri="{FF2B5EF4-FFF2-40B4-BE49-F238E27FC236}">
                <a16:creationId xmlns:a16="http://schemas.microsoft.com/office/drawing/2014/main" id="{1EEEF34F-F5F4-83E0-EED6-8FD41AEEF42D}"/>
              </a:ext>
            </a:extLst>
          </p:cNvPr>
          <p:cNvGrpSpPr/>
          <p:nvPr/>
        </p:nvGrpSpPr>
        <p:grpSpPr>
          <a:xfrm>
            <a:off x="11346948" y="6458601"/>
            <a:ext cx="646874" cy="219279"/>
            <a:chOff x="5101442" y="1882050"/>
            <a:chExt cx="1927750" cy="653566"/>
          </a:xfrm>
        </p:grpSpPr>
        <p:sp>
          <p:nvSpPr>
            <p:cNvPr id="3" name="Forme libre : forme 2">
              <a:extLst>
                <a:ext uri="{FF2B5EF4-FFF2-40B4-BE49-F238E27FC236}">
                  <a16:creationId xmlns:a16="http://schemas.microsoft.com/office/drawing/2014/main" id="{737DFAC3-5518-3159-F1B4-85A4156B8885}"/>
                </a:ext>
              </a:extLst>
            </p:cNvPr>
            <p:cNvSpPr/>
            <p:nvPr/>
          </p:nvSpPr>
          <p:spPr>
            <a:xfrm>
              <a:off x="5101442" y="1882050"/>
              <a:ext cx="1927750" cy="653566"/>
            </a:xfrm>
            <a:custGeom>
              <a:avLst/>
              <a:gdLst>
                <a:gd name="connsiteX0" fmla="*/ 0 w 1066800"/>
                <a:gd name="connsiteY0" fmla="*/ 0 h 361678"/>
                <a:gd name="connsiteX1" fmla="*/ 1066800 w 1066800"/>
                <a:gd name="connsiteY1" fmla="*/ 0 h 361678"/>
                <a:gd name="connsiteX2" fmla="*/ 1066800 w 1066800"/>
                <a:gd name="connsiteY2" fmla="*/ 361678 h 361678"/>
                <a:gd name="connsiteX3" fmla="*/ 0 w 1066800"/>
                <a:gd name="connsiteY3" fmla="*/ 361678 h 361678"/>
              </a:gdLst>
              <a:ahLst/>
              <a:cxnLst>
                <a:cxn ang="0">
                  <a:pos x="connsiteX0" y="connsiteY0"/>
                </a:cxn>
                <a:cxn ang="0">
                  <a:pos x="connsiteX1" y="connsiteY1"/>
                </a:cxn>
                <a:cxn ang="0">
                  <a:pos x="connsiteX2" y="connsiteY2"/>
                </a:cxn>
                <a:cxn ang="0">
                  <a:pos x="connsiteX3" y="connsiteY3"/>
                </a:cxn>
              </a:cxnLst>
              <a:rect l="l" t="t" r="r" b="b"/>
              <a:pathLst>
                <a:path w="1066800" h="361678">
                  <a:moveTo>
                    <a:pt x="0" y="0"/>
                  </a:moveTo>
                  <a:lnTo>
                    <a:pt x="1066800" y="0"/>
                  </a:lnTo>
                  <a:lnTo>
                    <a:pt x="1066800" y="361678"/>
                  </a:lnTo>
                  <a:lnTo>
                    <a:pt x="0" y="361678"/>
                  </a:lnTo>
                  <a:close/>
                </a:path>
              </a:pathLst>
            </a:custGeom>
            <a:solidFill>
              <a:srgbClr val="DE0B1C"/>
            </a:solidFill>
            <a:ln w="152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Forme libre : forme 3">
              <a:extLst>
                <a:ext uri="{FF2B5EF4-FFF2-40B4-BE49-F238E27FC236}">
                  <a16:creationId xmlns:a16="http://schemas.microsoft.com/office/drawing/2014/main" id="{CDB7E9D3-1DF7-1EB2-BB1C-22F22DC005AB}"/>
                </a:ext>
              </a:extLst>
            </p:cNvPr>
            <p:cNvSpPr/>
            <p:nvPr/>
          </p:nvSpPr>
          <p:spPr>
            <a:xfrm>
              <a:off x="5241491" y="1990875"/>
              <a:ext cx="1647650" cy="410017"/>
            </a:xfrm>
            <a:custGeom>
              <a:avLst/>
              <a:gdLst>
                <a:gd name="connsiteX0" fmla="*/ 124289 w 1647650"/>
                <a:gd name="connsiteY0" fmla="*/ 250635 h 410017"/>
                <a:gd name="connsiteX1" fmla="*/ 108553 w 1647650"/>
                <a:gd name="connsiteY1" fmla="*/ 325191 h 410017"/>
                <a:gd name="connsiteX2" fmla="*/ 159246 w 1647650"/>
                <a:gd name="connsiteY2" fmla="*/ 325191 h 410017"/>
                <a:gd name="connsiteX3" fmla="*/ 219494 w 1647650"/>
                <a:gd name="connsiteY3" fmla="*/ 275487 h 410017"/>
                <a:gd name="connsiteX4" fmla="*/ 180419 w 1647650"/>
                <a:gd name="connsiteY4" fmla="*/ 250635 h 410017"/>
                <a:gd name="connsiteX5" fmla="*/ 502507 w 1647650"/>
                <a:gd name="connsiteY5" fmla="*/ 193955 h 410017"/>
                <a:gd name="connsiteX6" fmla="*/ 412244 w 1647650"/>
                <a:gd name="connsiteY6" fmla="*/ 269171 h 410017"/>
                <a:gd name="connsiteX7" fmla="*/ 542078 w 1647650"/>
                <a:gd name="connsiteY7" fmla="*/ 211366 h 410017"/>
                <a:gd name="connsiteX8" fmla="*/ 502507 w 1647650"/>
                <a:gd name="connsiteY8" fmla="*/ 193955 h 410017"/>
                <a:gd name="connsiteX9" fmla="*/ 1277066 w 1647650"/>
                <a:gd name="connsiteY9" fmla="*/ 124232 h 410017"/>
                <a:gd name="connsiteX10" fmla="*/ 1364638 w 1647650"/>
                <a:gd name="connsiteY10" fmla="*/ 124232 h 410017"/>
                <a:gd name="connsiteX11" fmla="*/ 1306009 w 1647650"/>
                <a:gd name="connsiteY11" fmla="*/ 403508 h 410017"/>
                <a:gd name="connsiteX12" fmla="*/ 1218436 w 1647650"/>
                <a:gd name="connsiteY12" fmla="*/ 403508 h 410017"/>
                <a:gd name="connsiteX13" fmla="*/ 507368 w 1647650"/>
                <a:gd name="connsiteY13" fmla="*/ 117779 h 410017"/>
                <a:gd name="connsiteX14" fmla="*/ 620203 w 1647650"/>
                <a:gd name="connsiteY14" fmla="*/ 176573 h 410017"/>
                <a:gd name="connsiteX15" fmla="*/ 638492 w 1647650"/>
                <a:gd name="connsiteY15" fmla="*/ 228556 h 410017"/>
                <a:gd name="connsiteX16" fmla="*/ 549794 w 1647650"/>
                <a:gd name="connsiteY16" fmla="*/ 268045 h 410017"/>
                <a:gd name="connsiteX17" fmla="*/ 428720 w 1647650"/>
                <a:gd name="connsiteY17" fmla="*/ 321949 h 410017"/>
                <a:gd name="connsiteX18" fmla="*/ 462853 w 1647650"/>
                <a:gd name="connsiteY18" fmla="*/ 333839 h 410017"/>
                <a:gd name="connsiteX19" fmla="*/ 462881 w 1647650"/>
                <a:gd name="connsiteY19" fmla="*/ 333868 h 410017"/>
                <a:gd name="connsiteX20" fmla="*/ 524833 w 1647650"/>
                <a:gd name="connsiteY20" fmla="*/ 306325 h 410017"/>
                <a:gd name="connsiteX21" fmla="*/ 579865 w 1647650"/>
                <a:gd name="connsiteY21" fmla="*/ 362756 h 410017"/>
                <a:gd name="connsiteX22" fmla="*/ 457443 w 1647650"/>
                <a:gd name="connsiteY22" fmla="*/ 410017 h 410017"/>
                <a:gd name="connsiteX23" fmla="*/ 348974 w 1647650"/>
                <a:gd name="connsiteY23" fmla="*/ 357457 h 410017"/>
                <a:gd name="connsiteX24" fmla="*/ 327472 w 1647650"/>
                <a:gd name="connsiteY24" fmla="*/ 306902 h 410017"/>
                <a:gd name="connsiteX25" fmla="*/ 325549 w 1647650"/>
                <a:gd name="connsiteY25" fmla="*/ 285236 h 410017"/>
                <a:gd name="connsiteX26" fmla="*/ 507368 w 1647650"/>
                <a:gd name="connsiteY26" fmla="*/ 117779 h 410017"/>
                <a:gd name="connsiteX27" fmla="*/ 1540746 w 1647650"/>
                <a:gd name="connsiteY27" fmla="*/ 117752 h 410017"/>
                <a:gd name="connsiteX28" fmla="*/ 1647650 w 1647650"/>
                <a:gd name="connsiteY28" fmla="*/ 170147 h 410017"/>
                <a:gd name="connsiteX29" fmla="*/ 1580343 w 1647650"/>
                <a:gd name="connsiteY29" fmla="*/ 214991 h 410017"/>
                <a:gd name="connsiteX30" fmla="*/ 1535308 w 1647650"/>
                <a:gd name="connsiteY30" fmla="*/ 193928 h 410017"/>
                <a:gd name="connsiteX31" fmla="*/ 1445209 w 1647650"/>
                <a:gd name="connsiteY31" fmla="*/ 283065 h 410017"/>
                <a:gd name="connsiteX32" fmla="*/ 1495682 w 1647650"/>
                <a:gd name="connsiteY32" fmla="*/ 333841 h 410017"/>
                <a:gd name="connsiteX33" fmla="*/ 1558623 w 1647650"/>
                <a:gd name="connsiteY33" fmla="*/ 306298 h 410017"/>
                <a:gd name="connsiteX34" fmla="*/ 1612362 w 1647650"/>
                <a:gd name="connsiteY34" fmla="*/ 361384 h 410017"/>
                <a:gd name="connsiteX35" fmla="*/ 1489173 w 1647650"/>
                <a:gd name="connsiteY35" fmla="*/ 409990 h 410017"/>
                <a:gd name="connsiteX36" fmla="*/ 1358377 w 1647650"/>
                <a:gd name="connsiteY36" fmla="*/ 285209 h 410017"/>
                <a:gd name="connsiteX37" fmla="*/ 1540746 w 1647650"/>
                <a:gd name="connsiteY37" fmla="*/ 117752 h 410017"/>
                <a:gd name="connsiteX38" fmla="*/ 1013004 w 1647650"/>
                <a:gd name="connsiteY38" fmla="*/ 117752 h 410017"/>
                <a:gd name="connsiteX39" fmla="*/ 1119908 w 1647650"/>
                <a:gd name="connsiteY39" fmla="*/ 170147 h 410017"/>
                <a:gd name="connsiteX40" fmla="*/ 1052601 w 1647650"/>
                <a:gd name="connsiteY40" fmla="*/ 214991 h 410017"/>
                <a:gd name="connsiteX41" fmla="*/ 1007566 w 1647650"/>
                <a:gd name="connsiteY41" fmla="*/ 193928 h 410017"/>
                <a:gd name="connsiteX42" fmla="*/ 917467 w 1647650"/>
                <a:gd name="connsiteY42" fmla="*/ 283065 h 410017"/>
                <a:gd name="connsiteX43" fmla="*/ 967940 w 1647650"/>
                <a:gd name="connsiteY43" fmla="*/ 333841 h 410017"/>
                <a:gd name="connsiteX44" fmla="*/ 1030908 w 1647650"/>
                <a:gd name="connsiteY44" fmla="*/ 306298 h 410017"/>
                <a:gd name="connsiteX45" fmla="*/ 1084647 w 1647650"/>
                <a:gd name="connsiteY45" fmla="*/ 361384 h 410017"/>
                <a:gd name="connsiteX46" fmla="*/ 961458 w 1647650"/>
                <a:gd name="connsiteY46" fmla="*/ 409990 h 410017"/>
                <a:gd name="connsiteX47" fmla="*/ 830662 w 1647650"/>
                <a:gd name="connsiteY47" fmla="*/ 285209 h 410017"/>
                <a:gd name="connsiteX48" fmla="*/ 830635 w 1647650"/>
                <a:gd name="connsiteY48" fmla="*/ 285209 h 410017"/>
                <a:gd name="connsiteX49" fmla="*/ 1013004 w 1647650"/>
                <a:gd name="connsiteY49" fmla="*/ 117752 h 410017"/>
                <a:gd name="connsiteX50" fmla="*/ 153588 w 1647650"/>
                <a:gd name="connsiteY50" fmla="*/ 110723 h 410017"/>
                <a:gd name="connsiteX51" fmla="*/ 139473 w 1647650"/>
                <a:gd name="connsiteY51" fmla="*/ 179320 h 410017"/>
                <a:gd name="connsiteX52" fmla="*/ 176051 w 1647650"/>
                <a:gd name="connsiteY52" fmla="*/ 179320 h 410017"/>
                <a:gd name="connsiteX53" fmla="*/ 176078 w 1647650"/>
                <a:gd name="connsiteY53" fmla="*/ 179347 h 410017"/>
                <a:gd name="connsiteX54" fmla="*/ 232510 w 1647650"/>
                <a:gd name="connsiteY54" fmla="*/ 132883 h 410017"/>
                <a:gd name="connsiteX55" fmla="*/ 196153 w 1647650"/>
                <a:gd name="connsiteY55" fmla="*/ 110723 h 410017"/>
                <a:gd name="connsiteX56" fmla="*/ 1172332 w 1647650"/>
                <a:gd name="connsiteY56" fmla="*/ 32404 h 410017"/>
                <a:gd name="connsiteX57" fmla="*/ 1259520 w 1647650"/>
                <a:gd name="connsiteY57" fmla="*/ 32404 h 410017"/>
                <a:gd name="connsiteX58" fmla="*/ 1182162 w 1647650"/>
                <a:gd name="connsiteY58" fmla="*/ 403508 h 410017"/>
                <a:gd name="connsiteX59" fmla="*/ 1094974 w 1647650"/>
                <a:gd name="connsiteY59" fmla="*/ 403508 h 410017"/>
                <a:gd name="connsiteX60" fmla="*/ 77605 w 1647650"/>
                <a:gd name="connsiteY60" fmla="*/ 32404 h 410017"/>
                <a:gd name="connsiteX61" fmla="*/ 229243 w 1647650"/>
                <a:gd name="connsiteY61" fmla="*/ 32404 h 410017"/>
                <a:gd name="connsiteX62" fmla="*/ 330190 w 1647650"/>
                <a:gd name="connsiteY62" fmla="*/ 113441 h 410017"/>
                <a:gd name="connsiteX63" fmla="*/ 259643 w 1647650"/>
                <a:gd name="connsiteY63" fmla="*/ 211228 h 410017"/>
                <a:gd name="connsiteX64" fmla="*/ 310116 w 1647650"/>
                <a:gd name="connsiteY64" fmla="*/ 289547 h 410017"/>
                <a:gd name="connsiteX65" fmla="*/ 165205 w 1647650"/>
                <a:gd name="connsiteY65" fmla="*/ 403535 h 410017"/>
                <a:gd name="connsiteX66" fmla="*/ 0 w 1647650"/>
                <a:gd name="connsiteY66" fmla="*/ 403535 h 410017"/>
                <a:gd name="connsiteX67" fmla="*/ 813663 w 1647650"/>
                <a:gd name="connsiteY67" fmla="*/ 16202 h 410017"/>
                <a:gd name="connsiteX68" fmla="*/ 790733 w 1647650"/>
                <a:gd name="connsiteY68" fmla="*/ 124232 h 410017"/>
                <a:gd name="connsiteX69" fmla="*/ 848813 w 1647650"/>
                <a:gd name="connsiteY69" fmla="*/ 124232 h 410017"/>
                <a:gd name="connsiteX70" fmla="*/ 833627 w 1647650"/>
                <a:gd name="connsiteY70" fmla="*/ 197168 h 410017"/>
                <a:gd name="connsiteX71" fmla="*/ 775549 w 1647650"/>
                <a:gd name="connsiteY71" fmla="*/ 197168 h 410017"/>
                <a:gd name="connsiteX72" fmla="*/ 751658 w 1647650"/>
                <a:gd name="connsiteY72" fmla="*/ 317090 h 410017"/>
                <a:gd name="connsiteX73" fmla="*/ 766870 w 1647650"/>
                <a:gd name="connsiteY73" fmla="*/ 333841 h 410017"/>
                <a:gd name="connsiteX74" fmla="*/ 798341 w 1647650"/>
                <a:gd name="connsiteY74" fmla="*/ 321949 h 410017"/>
                <a:gd name="connsiteX75" fmla="*/ 808117 w 1647650"/>
                <a:gd name="connsiteY75" fmla="*/ 385687 h 410017"/>
                <a:gd name="connsiteX76" fmla="*/ 737021 w 1647650"/>
                <a:gd name="connsiteY76" fmla="*/ 409990 h 410017"/>
                <a:gd name="connsiteX77" fmla="*/ 660488 w 1647650"/>
                <a:gd name="connsiteY77" fmla="*/ 336532 h 410017"/>
                <a:gd name="connsiteX78" fmla="*/ 687618 w 1647650"/>
                <a:gd name="connsiteY78" fmla="*/ 197168 h 410017"/>
                <a:gd name="connsiteX79" fmla="*/ 650162 w 1647650"/>
                <a:gd name="connsiteY79" fmla="*/ 197168 h 410017"/>
                <a:gd name="connsiteX80" fmla="*/ 665898 w 1647650"/>
                <a:gd name="connsiteY80" fmla="*/ 124232 h 410017"/>
                <a:gd name="connsiteX81" fmla="*/ 702805 w 1647650"/>
                <a:gd name="connsiteY81" fmla="*/ 124232 h 410017"/>
                <a:gd name="connsiteX82" fmla="*/ 716562 w 1647650"/>
                <a:gd name="connsiteY82" fmla="*/ 59425 h 410017"/>
                <a:gd name="connsiteX83" fmla="*/ 1343026 w 1647650"/>
                <a:gd name="connsiteY83" fmla="*/ 0 h 410017"/>
                <a:gd name="connsiteX84" fmla="*/ 1386442 w 1647650"/>
                <a:gd name="connsiteY84" fmla="*/ 44294 h 410017"/>
                <a:gd name="connsiteX85" fmla="*/ 1334869 w 1647650"/>
                <a:gd name="connsiteY85" fmla="*/ 96167 h 410017"/>
                <a:gd name="connsiteX86" fmla="*/ 1289834 w 1647650"/>
                <a:gd name="connsiteY86" fmla="*/ 52395 h 410017"/>
                <a:gd name="connsiteX87" fmla="*/ 1343026 w 1647650"/>
                <a:gd name="connsiteY87" fmla="*/ 0 h 4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647650" h="410017">
                  <a:moveTo>
                    <a:pt x="124289" y="250635"/>
                  </a:moveTo>
                  <a:lnTo>
                    <a:pt x="108553" y="325191"/>
                  </a:lnTo>
                  <a:lnTo>
                    <a:pt x="159246" y="325191"/>
                  </a:lnTo>
                  <a:cubicBezTo>
                    <a:pt x="193435" y="325191"/>
                    <a:pt x="219494" y="304128"/>
                    <a:pt x="219494" y="275487"/>
                  </a:cubicBezTo>
                  <a:cubicBezTo>
                    <a:pt x="219494" y="259285"/>
                    <a:pt x="206478" y="250635"/>
                    <a:pt x="180419" y="250635"/>
                  </a:cubicBezTo>
                  <a:close/>
                  <a:moveTo>
                    <a:pt x="502507" y="193955"/>
                  </a:moveTo>
                  <a:cubicBezTo>
                    <a:pt x="460244" y="193955"/>
                    <a:pt x="420178" y="229873"/>
                    <a:pt x="412244" y="269171"/>
                  </a:cubicBezTo>
                  <a:lnTo>
                    <a:pt x="542078" y="211366"/>
                  </a:lnTo>
                  <a:cubicBezTo>
                    <a:pt x="532851" y="200682"/>
                    <a:pt x="518928" y="193955"/>
                    <a:pt x="502507" y="193955"/>
                  </a:cubicBezTo>
                  <a:close/>
                  <a:moveTo>
                    <a:pt x="1277066" y="124232"/>
                  </a:moveTo>
                  <a:lnTo>
                    <a:pt x="1364638" y="124232"/>
                  </a:lnTo>
                  <a:lnTo>
                    <a:pt x="1306009" y="403508"/>
                  </a:lnTo>
                  <a:lnTo>
                    <a:pt x="1218436" y="403508"/>
                  </a:lnTo>
                  <a:close/>
                  <a:moveTo>
                    <a:pt x="507368" y="117779"/>
                  </a:moveTo>
                  <a:cubicBezTo>
                    <a:pt x="556742" y="117779"/>
                    <a:pt x="597604" y="141285"/>
                    <a:pt x="620203" y="176573"/>
                  </a:cubicBezTo>
                  <a:cubicBezTo>
                    <a:pt x="630062" y="191978"/>
                    <a:pt x="636434" y="209634"/>
                    <a:pt x="638492" y="228556"/>
                  </a:cubicBezTo>
                  <a:lnTo>
                    <a:pt x="549794" y="268045"/>
                  </a:lnTo>
                  <a:lnTo>
                    <a:pt x="428720" y="321949"/>
                  </a:lnTo>
                  <a:cubicBezTo>
                    <a:pt x="437700" y="329392"/>
                    <a:pt x="449507" y="333839"/>
                    <a:pt x="462853" y="333839"/>
                  </a:cubicBezTo>
                  <a:lnTo>
                    <a:pt x="462881" y="333868"/>
                  </a:lnTo>
                  <a:cubicBezTo>
                    <a:pt x="485535" y="333868"/>
                    <a:pt x="507917" y="322773"/>
                    <a:pt x="524833" y="306325"/>
                  </a:cubicBezTo>
                  <a:lnTo>
                    <a:pt x="579865" y="362756"/>
                  </a:lnTo>
                  <a:cubicBezTo>
                    <a:pt x="546115" y="391892"/>
                    <a:pt x="503797" y="410017"/>
                    <a:pt x="457443" y="410017"/>
                  </a:cubicBezTo>
                  <a:cubicBezTo>
                    <a:pt x="411089" y="410017"/>
                    <a:pt x="372259" y="389283"/>
                    <a:pt x="348974" y="357457"/>
                  </a:cubicBezTo>
                  <a:cubicBezTo>
                    <a:pt x="338180" y="342683"/>
                    <a:pt x="330739" y="325520"/>
                    <a:pt x="327472" y="306902"/>
                  </a:cubicBezTo>
                  <a:cubicBezTo>
                    <a:pt x="326236" y="299871"/>
                    <a:pt x="325549" y="292621"/>
                    <a:pt x="325549" y="285236"/>
                  </a:cubicBezTo>
                  <a:cubicBezTo>
                    <a:pt x="325549" y="192856"/>
                    <a:pt x="416198" y="117779"/>
                    <a:pt x="507368" y="117779"/>
                  </a:cubicBezTo>
                  <a:close/>
                  <a:moveTo>
                    <a:pt x="1540746" y="117752"/>
                  </a:moveTo>
                  <a:cubicBezTo>
                    <a:pt x="1590146" y="117752"/>
                    <a:pt x="1625955" y="140434"/>
                    <a:pt x="1647650" y="170147"/>
                  </a:cubicBezTo>
                  <a:lnTo>
                    <a:pt x="1580343" y="214991"/>
                  </a:lnTo>
                  <a:cubicBezTo>
                    <a:pt x="1571666" y="201479"/>
                    <a:pt x="1551591" y="193928"/>
                    <a:pt x="1535308" y="193928"/>
                  </a:cubicBezTo>
                  <a:cubicBezTo>
                    <a:pt x="1488623" y="193928"/>
                    <a:pt x="1445209" y="239294"/>
                    <a:pt x="1445209" y="283065"/>
                  </a:cubicBezTo>
                  <a:cubicBezTo>
                    <a:pt x="1445209" y="311707"/>
                    <a:pt x="1466903" y="333841"/>
                    <a:pt x="1495682" y="333841"/>
                  </a:cubicBezTo>
                  <a:cubicBezTo>
                    <a:pt x="1517924" y="333841"/>
                    <a:pt x="1542887" y="321402"/>
                    <a:pt x="1558623" y="306298"/>
                  </a:cubicBezTo>
                  <a:lnTo>
                    <a:pt x="1612362" y="361384"/>
                  </a:lnTo>
                  <a:cubicBezTo>
                    <a:pt x="1577625" y="393266"/>
                    <a:pt x="1536378" y="409990"/>
                    <a:pt x="1489173" y="409990"/>
                  </a:cubicBezTo>
                  <a:cubicBezTo>
                    <a:pt x="1414260" y="409990"/>
                    <a:pt x="1358377" y="354355"/>
                    <a:pt x="1358377" y="285209"/>
                  </a:cubicBezTo>
                  <a:cubicBezTo>
                    <a:pt x="1358377" y="193378"/>
                    <a:pt x="1448999" y="117752"/>
                    <a:pt x="1540746" y="117752"/>
                  </a:cubicBezTo>
                  <a:close/>
                  <a:moveTo>
                    <a:pt x="1013004" y="117752"/>
                  </a:moveTo>
                  <a:cubicBezTo>
                    <a:pt x="1062404" y="117752"/>
                    <a:pt x="1098213" y="140434"/>
                    <a:pt x="1119908" y="170147"/>
                  </a:cubicBezTo>
                  <a:lnTo>
                    <a:pt x="1052601" y="214991"/>
                  </a:lnTo>
                  <a:cubicBezTo>
                    <a:pt x="1043924" y="201479"/>
                    <a:pt x="1023822" y="193928"/>
                    <a:pt x="1007566" y="193928"/>
                  </a:cubicBezTo>
                  <a:cubicBezTo>
                    <a:pt x="960881" y="193928"/>
                    <a:pt x="917467" y="239294"/>
                    <a:pt x="917467" y="283065"/>
                  </a:cubicBezTo>
                  <a:cubicBezTo>
                    <a:pt x="917467" y="311707"/>
                    <a:pt x="939161" y="333841"/>
                    <a:pt x="967940" y="333841"/>
                  </a:cubicBezTo>
                  <a:cubicBezTo>
                    <a:pt x="990182" y="333841"/>
                    <a:pt x="1015145" y="321402"/>
                    <a:pt x="1030908" y="306298"/>
                  </a:cubicBezTo>
                  <a:lnTo>
                    <a:pt x="1084647" y="361384"/>
                  </a:lnTo>
                  <a:cubicBezTo>
                    <a:pt x="1049911" y="393266"/>
                    <a:pt x="1008663" y="409990"/>
                    <a:pt x="961458" y="409990"/>
                  </a:cubicBezTo>
                  <a:cubicBezTo>
                    <a:pt x="886572" y="409990"/>
                    <a:pt x="830662" y="354355"/>
                    <a:pt x="830662" y="285209"/>
                  </a:cubicBezTo>
                  <a:lnTo>
                    <a:pt x="830635" y="285209"/>
                  </a:lnTo>
                  <a:cubicBezTo>
                    <a:pt x="830635" y="193378"/>
                    <a:pt x="921284" y="117752"/>
                    <a:pt x="1013004" y="117752"/>
                  </a:cubicBezTo>
                  <a:close/>
                  <a:moveTo>
                    <a:pt x="153588" y="110723"/>
                  </a:moveTo>
                  <a:lnTo>
                    <a:pt x="139473" y="179320"/>
                  </a:lnTo>
                  <a:lnTo>
                    <a:pt x="176051" y="179320"/>
                  </a:lnTo>
                  <a:lnTo>
                    <a:pt x="176078" y="179347"/>
                  </a:lnTo>
                  <a:cubicBezTo>
                    <a:pt x="208099" y="179347"/>
                    <a:pt x="232510" y="159356"/>
                    <a:pt x="232510" y="132883"/>
                  </a:cubicBezTo>
                  <a:cubicBezTo>
                    <a:pt x="231963" y="118302"/>
                    <a:pt x="220017" y="110723"/>
                    <a:pt x="196153" y="110723"/>
                  </a:cubicBezTo>
                  <a:close/>
                  <a:moveTo>
                    <a:pt x="1172332" y="32404"/>
                  </a:moveTo>
                  <a:lnTo>
                    <a:pt x="1259520" y="32404"/>
                  </a:lnTo>
                  <a:lnTo>
                    <a:pt x="1182162" y="403508"/>
                  </a:lnTo>
                  <a:lnTo>
                    <a:pt x="1094974" y="403508"/>
                  </a:lnTo>
                  <a:close/>
                  <a:moveTo>
                    <a:pt x="77605" y="32404"/>
                  </a:moveTo>
                  <a:lnTo>
                    <a:pt x="229243" y="32404"/>
                  </a:lnTo>
                  <a:cubicBezTo>
                    <a:pt x="289492" y="32404"/>
                    <a:pt x="330190" y="66429"/>
                    <a:pt x="330190" y="113441"/>
                  </a:cubicBezTo>
                  <a:cubicBezTo>
                    <a:pt x="330190" y="155566"/>
                    <a:pt x="301960" y="192309"/>
                    <a:pt x="259643" y="211228"/>
                  </a:cubicBezTo>
                  <a:cubicBezTo>
                    <a:pt x="290041" y="225809"/>
                    <a:pt x="310116" y="255523"/>
                    <a:pt x="310116" y="289547"/>
                  </a:cubicBezTo>
                  <a:cubicBezTo>
                    <a:pt x="310116" y="359763"/>
                    <a:pt x="241739" y="403535"/>
                    <a:pt x="165205" y="403535"/>
                  </a:cubicBezTo>
                  <a:lnTo>
                    <a:pt x="0" y="403535"/>
                  </a:lnTo>
                  <a:close/>
                  <a:moveTo>
                    <a:pt x="813663" y="16202"/>
                  </a:moveTo>
                  <a:lnTo>
                    <a:pt x="790733" y="124232"/>
                  </a:lnTo>
                  <a:lnTo>
                    <a:pt x="848813" y="124232"/>
                  </a:lnTo>
                  <a:lnTo>
                    <a:pt x="833627" y="197168"/>
                  </a:lnTo>
                  <a:lnTo>
                    <a:pt x="775549" y="197168"/>
                  </a:lnTo>
                  <a:cubicBezTo>
                    <a:pt x="753304" y="304128"/>
                    <a:pt x="751658" y="310608"/>
                    <a:pt x="751658" y="317090"/>
                  </a:cubicBezTo>
                  <a:cubicBezTo>
                    <a:pt x="751658" y="328980"/>
                    <a:pt x="757094" y="333841"/>
                    <a:pt x="766870" y="333841"/>
                  </a:cubicBezTo>
                  <a:cubicBezTo>
                    <a:pt x="779338" y="333841"/>
                    <a:pt x="792381" y="327360"/>
                    <a:pt x="798341" y="321949"/>
                  </a:cubicBezTo>
                  <a:lnTo>
                    <a:pt x="808117" y="385687"/>
                  </a:lnTo>
                  <a:cubicBezTo>
                    <a:pt x="789141" y="400817"/>
                    <a:pt x="761982" y="409990"/>
                    <a:pt x="737021" y="409990"/>
                  </a:cubicBezTo>
                  <a:cubicBezTo>
                    <a:pt x="690887" y="409990"/>
                    <a:pt x="660488" y="379205"/>
                    <a:pt x="660488" y="336532"/>
                  </a:cubicBezTo>
                  <a:cubicBezTo>
                    <a:pt x="660488" y="322499"/>
                    <a:pt x="663205" y="310608"/>
                    <a:pt x="687618" y="197168"/>
                  </a:cubicBezTo>
                  <a:lnTo>
                    <a:pt x="650162" y="197168"/>
                  </a:lnTo>
                  <a:lnTo>
                    <a:pt x="665898" y="124232"/>
                  </a:lnTo>
                  <a:lnTo>
                    <a:pt x="702805" y="124232"/>
                  </a:lnTo>
                  <a:lnTo>
                    <a:pt x="716562" y="59425"/>
                  </a:lnTo>
                  <a:close/>
                  <a:moveTo>
                    <a:pt x="1343026" y="0"/>
                  </a:moveTo>
                  <a:cubicBezTo>
                    <a:pt x="1367989" y="0"/>
                    <a:pt x="1386442" y="19991"/>
                    <a:pt x="1386442" y="44294"/>
                  </a:cubicBezTo>
                  <a:cubicBezTo>
                    <a:pt x="1386442" y="71837"/>
                    <a:pt x="1361480" y="96167"/>
                    <a:pt x="1334869" y="96167"/>
                  </a:cubicBezTo>
                  <a:cubicBezTo>
                    <a:pt x="1308261" y="96167"/>
                    <a:pt x="1289834" y="76725"/>
                    <a:pt x="1289834" y="52395"/>
                  </a:cubicBezTo>
                  <a:cubicBezTo>
                    <a:pt x="1289834" y="23231"/>
                    <a:pt x="1315895" y="0"/>
                    <a:pt x="1343026" y="0"/>
                  </a:cubicBezTo>
                  <a:close/>
                </a:path>
              </a:pathLst>
            </a:custGeom>
            <a:solidFill>
              <a:srgbClr val="FFFFFF"/>
            </a:solidFill>
            <a:ln w="1520" cap="flat">
              <a:noFill/>
              <a:prstDash val="solid"/>
              <a:miter/>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9" name="ZoneTexte 8">
            <a:extLst>
              <a:ext uri="{FF2B5EF4-FFF2-40B4-BE49-F238E27FC236}">
                <a16:creationId xmlns:a16="http://schemas.microsoft.com/office/drawing/2014/main" id="{1E0E964D-2A97-5538-91BD-BCB84BB5BAEA}"/>
              </a:ext>
            </a:extLst>
          </p:cNvPr>
          <p:cNvSpPr txBox="1"/>
          <p:nvPr/>
        </p:nvSpPr>
        <p:spPr>
          <a:xfrm>
            <a:off x="0" y="2582975"/>
            <a:ext cx="12191999" cy="135421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6350">
                  <a:noFill/>
                </a:ln>
                <a:solidFill>
                  <a:srgbClr val="DE0B1C"/>
                </a:solidFill>
                <a:effectLst/>
                <a:uLnTx/>
                <a:uFillTx/>
                <a:latin typeface="Metropolis Extra Bold" panose="00000900000000000000" pitchFamily="50" charset="0"/>
                <a:ea typeface="+mn-ea"/>
                <a:cs typeface="+mn-cs"/>
              </a:rPr>
              <a:t>&gt;Appendix</a:t>
            </a:r>
            <a:endParaRPr kumimoji="0" lang="en-US" sz="8800" b="0" i="0" u="none" strike="noStrike" kern="1200" cap="none" spc="0" normalizeH="0" baseline="0" noProof="0">
              <a:ln w="6350">
                <a:noFill/>
              </a:ln>
              <a:solidFill>
                <a:prstClr val="white"/>
              </a:solidFill>
              <a:effectLst/>
              <a:uLnTx/>
              <a:uFillTx/>
              <a:latin typeface="Metropolis Extra Bold" panose="00000900000000000000" pitchFamily="50" charset="0"/>
              <a:ea typeface="+mn-ea"/>
              <a:cs typeface="+mn-cs"/>
            </a:endParaRPr>
          </a:p>
        </p:txBody>
      </p:sp>
      <p:sp>
        <p:nvSpPr>
          <p:cNvPr id="6" name="ZoneTexte 5">
            <a:extLst>
              <a:ext uri="{FF2B5EF4-FFF2-40B4-BE49-F238E27FC236}">
                <a16:creationId xmlns:a16="http://schemas.microsoft.com/office/drawing/2014/main" id="{67FEF185-2C4B-870E-CF65-426D91D04A61}"/>
              </a:ext>
            </a:extLst>
          </p:cNvPr>
          <p:cNvSpPr txBox="1"/>
          <p:nvPr/>
        </p:nvSpPr>
        <p:spPr>
          <a:xfrm>
            <a:off x="0" y="8178228"/>
            <a:ext cx="12192000" cy="641201"/>
          </a:xfrm>
          <a:prstGeom prst="rect">
            <a:avLst/>
          </a:prstGeom>
          <a:noFill/>
        </p:spPr>
        <p:txBody>
          <a:bodyPr wrap="square" lIns="0" tIns="0" rIns="0" bIns="0" anchor="ctr">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0" i="0" u="none" strike="noStrike" kern="1200" cap="none" spc="0" normalizeH="0" baseline="0" noProof="0" err="1">
                <a:ln w="19050">
                  <a:noFill/>
                </a:ln>
                <a:solidFill>
                  <a:prstClr val="black"/>
                </a:solidFill>
                <a:effectLst/>
                <a:uLnTx/>
                <a:uFillTx/>
                <a:latin typeface="Metropolis Extra Bold" panose="00000900000000000000" pitchFamily="50" charset="0"/>
                <a:ea typeface="+mn-ea"/>
                <a:cs typeface="+mn-cs"/>
              </a:rPr>
              <a:t>Betclic</a:t>
            </a:r>
            <a:r>
              <a:rPr kumimoji="0" lang="en-US" sz="5000" b="0" i="0" u="none" strike="noStrike" kern="1200" cap="none" spc="0" normalizeH="0" baseline="0" noProof="0">
                <a:ln w="19050">
                  <a:noFill/>
                </a:ln>
                <a:solidFill>
                  <a:prstClr val="black"/>
                </a:solidFill>
                <a:effectLst/>
                <a:uLnTx/>
                <a:uFillTx/>
                <a:latin typeface="Metropolis Extra Bold" panose="00000900000000000000" pitchFamily="50" charset="0"/>
                <a:ea typeface="+mn-ea"/>
                <a:cs typeface="+mn-cs"/>
              </a:rPr>
              <a:t> at a glance</a:t>
            </a:r>
            <a:endParaRPr kumimoji="0" lang="fr-FR" sz="5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endParaRPr>
          </a:p>
        </p:txBody>
      </p:sp>
      <p:grpSp>
        <p:nvGrpSpPr>
          <p:cNvPr id="7" name="Groupe 6">
            <a:extLst>
              <a:ext uri="{FF2B5EF4-FFF2-40B4-BE49-F238E27FC236}">
                <a16:creationId xmlns:a16="http://schemas.microsoft.com/office/drawing/2014/main" id="{09EC49BD-B3E3-20A0-1088-716B2936BF59}"/>
              </a:ext>
            </a:extLst>
          </p:cNvPr>
          <p:cNvGrpSpPr/>
          <p:nvPr/>
        </p:nvGrpSpPr>
        <p:grpSpPr>
          <a:xfrm>
            <a:off x="3513638" y="10398035"/>
            <a:ext cx="2529138" cy="1408564"/>
            <a:chOff x="3472978" y="3141306"/>
            <a:chExt cx="1988540" cy="1107487"/>
          </a:xfrm>
        </p:grpSpPr>
        <p:sp>
          <p:nvSpPr>
            <p:cNvPr id="8" name="Rectangle : coins arrondis 7">
              <a:extLst>
                <a:ext uri="{FF2B5EF4-FFF2-40B4-BE49-F238E27FC236}">
                  <a16:creationId xmlns:a16="http://schemas.microsoft.com/office/drawing/2014/main" id="{3DA6A8FF-C088-5005-6BE9-17E7672A2524}"/>
                </a:ext>
              </a:extLst>
            </p:cNvPr>
            <p:cNvSpPr/>
            <p:nvPr/>
          </p:nvSpPr>
          <p:spPr>
            <a:xfrm>
              <a:off x="3472978" y="3141306"/>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ZoneTexte 31">
              <a:extLst>
                <a:ext uri="{FF2B5EF4-FFF2-40B4-BE49-F238E27FC236}">
                  <a16:creationId xmlns:a16="http://schemas.microsoft.com/office/drawing/2014/main" id="{6CC40C89-887F-BEE0-D85C-56F2E346A0BE}"/>
                </a:ext>
              </a:extLst>
            </p:cNvPr>
            <p:cNvSpPr txBox="1"/>
            <p:nvPr/>
          </p:nvSpPr>
          <p:spPr>
            <a:xfrm>
              <a:off x="3582954" y="3290504"/>
              <a:ext cx="1785258"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2.5</a:t>
              </a:r>
              <a:r>
                <a:rPr kumimoji="0" lang="en-US" sz="4000" b="0" i="0" u="none" strike="noStrike" kern="1200" cap="none" spc="0" normalizeH="0" baseline="0" noProof="0">
                  <a:ln w="19050">
                    <a:noFill/>
                  </a:ln>
                  <a:solidFill>
                    <a:srgbClr val="000000"/>
                  </a:solidFill>
                  <a:effectLst/>
                  <a:uLnTx/>
                  <a:uFillTx/>
                  <a:latin typeface="Metropolis Extra Bold" panose="00000900000000000000" pitchFamily="50" charset="0"/>
                  <a:ea typeface="+mn-ea"/>
                  <a:cs typeface="+mn-cs"/>
                </a:rPr>
                <a:t>M</a:t>
              </a:r>
            </a:p>
          </p:txBody>
        </p:sp>
        <p:sp>
          <p:nvSpPr>
            <p:cNvPr id="11" name="ZoneTexte 32">
              <a:extLst>
                <a:ext uri="{FF2B5EF4-FFF2-40B4-BE49-F238E27FC236}">
                  <a16:creationId xmlns:a16="http://schemas.microsoft.com/office/drawing/2014/main" id="{28D00D11-A472-F385-A5B9-BEBC55928B87}"/>
                </a:ext>
              </a:extLst>
            </p:cNvPr>
            <p:cNvSpPr txBox="1"/>
            <p:nvPr/>
          </p:nvSpPr>
          <p:spPr>
            <a:xfrm>
              <a:off x="3582954" y="3802702"/>
              <a:ext cx="1785258" cy="193592"/>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 of Active Customers​</a:t>
              </a:r>
            </a:p>
          </p:txBody>
        </p:sp>
      </p:grpSp>
      <p:grpSp>
        <p:nvGrpSpPr>
          <p:cNvPr id="15" name="Groupe 14">
            <a:extLst>
              <a:ext uri="{FF2B5EF4-FFF2-40B4-BE49-F238E27FC236}">
                <a16:creationId xmlns:a16="http://schemas.microsoft.com/office/drawing/2014/main" id="{3585F75E-B84D-4F98-A36E-FB0AB480AE87}"/>
              </a:ext>
            </a:extLst>
          </p:cNvPr>
          <p:cNvGrpSpPr/>
          <p:nvPr/>
        </p:nvGrpSpPr>
        <p:grpSpPr>
          <a:xfrm>
            <a:off x="773457" y="9890035"/>
            <a:ext cx="2529138" cy="1408564"/>
            <a:chOff x="1202529" y="3141306"/>
            <a:chExt cx="1988540" cy="1107487"/>
          </a:xfrm>
        </p:grpSpPr>
        <p:sp>
          <p:nvSpPr>
            <p:cNvPr id="18" name="Rectangle : coins arrondis 17">
              <a:extLst>
                <a:ext uri="{FF2B5EF4-FFF2-40B4-BE49-F238E27FC236}">
                  <a16:creationId xmlns:a16="http://schemas.microsoft.com/office/drawing/2014/main" id="{3106069C-2515-94F0-904D-35E4E21F8D3F}"/>
                </a:ext>
              </a:extLst>
            </p:cNvPr>
            <p:cNvSpPr/>
            <p:nvPr/>
          </p:nvSpPr>
          <p:spPr>
            <a:xfrm>
              <a:off x="1202529" y="3141306"/>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ZoneTexte 34">
              <a:extLst>
                <a:ext uri="{FF2B5EF4-FFF2-40B4-BE49-F238E27FC236}">
                  <a16:creationId xmlns:a16="http://schemas.microsoft.com/office/drawing/2014/main" id="{B02A63C8-A11A-708B-70D8-57C74B3B8F35}"/>
                </a:ext>
              </a:extLst>
            </p:cNvPr>
            <p:cNvSpPr txBox="1"/>
            <p:nvPr/>
          </p:nvSpPr>
          <p:spPr>
            <a:xfrm>
              <a:off x="1312505" y="3290504"/>
              <a:ext cx="1785258"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+25</a:t>
              </a:r>
              <a:r>
                <a:rPr kumimoji="0" lang="en-US" sz="4000" b="0" i="0" u="none" strike="noStrike" kern="1200" cap="none" spc="0" normalizeH="0" baseline="0" noProof="0">
                  <a:ln w="19050">
                    <a:noFill/>
                  </a:ln>
                  <a:solidFill>
                    <a:srgbClr val="000000"/>
                  </a:solidFill>
                  <a:effectLst/>
                  <a:uLnTx/>
                  <a:uFillTx/>
                  <a:latin typeface="Metropolis Extra Bold" panose="00000900000000000000" pitchFamily="50" charset="0"/>
                  <a:ea typeface="+mn-ea"/>
                  <a:cs typeface="+mn-cs"/>
                </a:rPr>
                <a:t>%</a:t>
              </a:r>
            </a:p>
          </p:txBody>
        </p:sp>
        <p:sp>
          <p:nvSpPr>
            <p:cNvPr id="21" name="ZoneTexte 35">
              <a:extLst>
                <a:ext uri="{FF2B5EF4-FFF2-40B4-BE49-F238E27FC236}">
                  <a16:creationId xmlns:a16="http://schemas.microsoft.com/office/drawing/2014/main" id="{E612EAAA-34D4-EA40-A711-52CC3612358E}"/>
                </a:ext>
              </a:extLst>
            </p:cNvPr>
            <p:cNvSpPr txBox="1"/>
            <p:nvPr/>
          </p:nvSpPr>
          <p:spPr>
            <a:xfrm>
              <a:off x="1312505" y="3802702"/>
              <a:ext cx="1785258" cy="193592"/>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Revenue GR (‘22-’23)</a:t>
              </a:r>
            </a:p>
          </p:txBody>
        </p:sp>
      </p:grpSp>
      <p:grpSp>
        <p:nvGrpSpPr>
          <p:cNvPr id="22" name="Groupe 21">
            <a:extLst>
              <a:ext uri="{FF2B5EF4-FFF2-40B4-BE49-F238E27FC236}">
                <a16:creationId xmlns:a16="http://schemas.microsoft.com/office/drawing/2014/main" id="{3FD0B7C2-15ED-11C1-BB4E-227A81ECFEBC}"/>
              </a:ext>
            </a:extLst>
          </p:cNvPr>
          <p:cNvGrpSpPr/>
          <p:nvPr/>
        </p:nvGrpSpPr>
        <p:grpSpPr>
          <a:xfrm>
            <a:off x="2162023" y="13274041"/>
            <a:ext cx="2529138" cy="1408564"/>
            <a:chOff x="3472978" y="3141306"/>
            <a:chExt cx="1988540" cy="1107487"/>
          </a:xfrm>
        </p:grpSpPr>
        <p:sp>
          <p:nvSpPr>
            <p:cNvPr id="23" name="Rectangle : coins arrondis 22">
              <a:extLst>
                <a:ext uri="{FF2B5EF4-FFF2-40B4-BE49-F238E27FC236}">
                  <a16:creationId xmlns:a16="http://schemas.microsoft.com/office/drawing/2014/main" id="{12E29927-F7CA-716E-4EDE-E79E1CD94524}"/>
                </a:ext>
              </a:extLst>
            </p:cNvPr>
            <p:cNvSpPr/>
            <p:nvPr/>
          </p:nvSpPr>
          <p:spPr>
            <a:xfrm>
              <a:off x="3472978" y="3141306"/>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ZoneTexte 51">
              <a:extLst>
                <a:ext uri="{FF2B5EF4-FFF2-40B4-BE49-F238E27FC236}">
                  <a16:creationId xmlns:a16="http://schemas.microsoft.com/office/drawing/2014/main" id="{2B1EB746-9223-2991-621D-A9390E19B3ED}"/>
                </a:ext>
              </a:extLst>
            </p:cNvPr>
            <p:cNvSpPr txBox="1"/>
            <p:nvPr/>
          </p:nvSpPr>
          <p:spPr>
            <a:xfrm>
              <a:off x="3582954" y="3290504"/>
              <a:ext cx="1785258"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1,050</a:t>
              </a:r>
            </a:p>
          </p:txBody>
        </p:sp>
        <p:sp>
          <p:nvSpPr>
            <p:cNvPr id="49" name="ZoneTexte 52">
              <a:extLst>
                <a:ext uri="{FF2B5EF4-FFF2-40B4-BE49-F238E27FC236}">
                  <a16:creationId xmlns:a16="http://schemas.microsoft.com/office/drawing/2014/main" id="{820DB6D9-BCD5-4A34-0A32-513BA7A3B066}"/>
                </a:ext>
              </a:extLst>
            </p:cNvPr>
            <p:cNvSpPr txBox="1"/>
            <p:nvPr/>
          </p:nvSpPr>
          <p:spPr>
            <a:xfrm>
              <a:off x="3582954" y="3802702"/>
              <a:ext cx="1785258" cy="193592"/>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 of People</a:t>
              </a:r>
            </a:p>
          </p:txBody>
        </p:sp>
      </p:grpSp>
      <p:grpSp>
        <p:nvGrpSpPr>
          <p:cNvPr id="52" name="Groupe 51">
            <a:extLst>
              <a:ext uri="{FF2B5EF4-FFF2-40B4-BE49-F238E27FC236}">
                <a16:creationId xmlns:a16="http://schemas.microsoft.com/office/drawing/2014/main" id="{1D59ECC4-B07A-C0EF-FF28-2E2E04A3F378}"/>
              </a:ext>
            </a:extLst>
          </p:cNvPr>
          <p:cNvGrpSpPr/>
          <p:nvPr/>
        </p:nvGrpSpPr>
        <p:grpSpPr>
          <a:xfrm>
            <a:off x="4888635" y="13813660"/>
            <a:ext cx="2529138" cy="1408564"/>
            <a:chOff x="1202529" y="4758611"/>
            <a:chExt cx="1988540" cy="1107487"/>
          </a:xfrm>
        </p:grpSpPr>
        <p:sp>
          <p:nvSpPr>
            <p:cNvPr id="53" name="Rectangle : coins arrondis 52">
              <a:extLst>
                <a:ext uri="{FF2B5EF4-FFF2-40B4-BE49-F238E27FC236}">
                  <a16:creationId xmlns:a16="http://schemas.microsoft.com/office/drawing/2014/main" id="{71B35026-55F1-3BFA-BB60-445B36583E0D}"/>
                </a:ext>
              </a:extLst>
            </p:cNvPr>
            <p:cNvSpPr/>
            <p:nvPr/>
          </p:nvSpPr>
          <p:spPr>
            <a:xfrm>
              <a:off x="1202529" y="4758611"/>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ZoneTexte 60">
              <a:extLst>
                <a:ext uri="{FF2B5EF4-FFF2-40B4-BE49-F238E27FC236}">
                  <a16:creationId xmlns:a16="http://schemas.microsoft.com/office/drawing/2014/main" id="{55725B6E-A836-07A3-48A7-AD7840DBC79B}"/>
                </a:ext>
              </a:extLst>
            </p:cNvPr>
            <p:cNvSpPr txBox="1"/>
            <p:nvPr/>
          </p:nvSpPr>
          <p:spPr>
            <a:xfrm>
              <a:off x="1312505" y="4847896"/>
              <a:ext cx="1785258"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85</a:t>
              </a:r>
              <a:r>
                <a:rPr kumimoji="0" lang="en-US" sz="4000" b="0" i="0" u="none" strike="noStrike" kern="1200" cap="none" spc="0" normalizeH="0" baseline="0" noProof="0">
                  <a:ln w="19050">
                    <a:noFill/>
                  </a:ln>
                  <a:solidFill>
                    <a:srgbClr val="000000"/>
                  </a:solidFill>
                  <a:effectLst/>
                  <a:uLnTx/>
                  <a:uFillTx/>
                  <a:latin typeface="Metropolis Extra Bold" panose="00000900000000000000" pitchFamily="50" charset="0"/>
                  <a:ea typeface="+mn-ea"/>
                  <a:cs typeface="+mn-cs"/>
                </a:rPr>
                <a:t>%</a:t>
              </a:r>
              <a:endPar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endParaRPr>
            </a:p>
          </p:txBody>
        </p:sp>
        <p:sp>
          <p:nvSpPr>
            <p:cNvPr id="55" name="ZoneTexte 61">
              <a:extLst>
                <a:ext uri="{FF2B5EF4-FFF2-40B4-BE49-F238E27FC236}">
                  <a16:creationId xmlns:a16="http://schemas.microsoft.com/office/drawing/2014/main" id="{D86306F5-96C9-1C49-7EF6-48E463AA6910}"/>
                </a:ext>
              </a:extLst>
            </p:cNvPr>
            <p:cNvSpPr txBox="1"/>
            <p:nvPr/>
          </p:nvSpPr>
          <p:spPr>
            <a:xfrm>
              <a:off x="1278121" y="5345129"/>
              <a:ext cx="1785258" cy="387185"/>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 of Employee satisfaction</a:t>
              </a:r>
            </a:p>
          </p:txBody>
        </p:sp>
      </p:grpSp>
      <p:grpSp>
        <p:nvGrpSpPr>
          <p:cNvPr id="56" name="Groupe 55">
            <a:extLst>
              <a:ext uri="{FF2B5EF4-FFF2-40B4-BE49-F238E27FC236}">
                <a16:creationId xmlns:a16="http://schemas.microsoft.com/office/drawing/2014/main" id="{1DFDBC04-D68E-0150-52FD-3DFE8A2FA153}"/>
              </a:ext>
            </a:extLst>
          </p:cNvPr>
          <p:cNvGrpSpPr/>
          <p:nvPr/>
        </p:nvGrpSpPr>
        <p:grpSpPr>
          <a:xfrm>
            <a:off x="7615247" y="14391640"/>
            <a:ext cx="2529138" cy="1408564"/>
            <a:chOff x="1202529" y="4758611"/>
            <a:chExt cx="1988540" cy="1107487"/>
          </a:xfrm>
        </p:grpSpPr>
        <p:sp>
          <p:nvSpPr>
            <p:cNvPr id="57" name="Rectangle : coins arrondis 56">
              <a:extLst>
                <a:ext uri="{FF2B5EF4-FFF2-40B4-BE49-F238E27FC236}">
                  <a16:creationId xmlns:a16="http://schemas.microsoft.com/office/drawing/2014/main" id="{6C490511-3536-8D77-9E41-CD303AFA0C1F}"/>
                </a:ext>
              </a:extLst>
            </p:cNvPr>
            <p:cNvSpPr/>
            <p:nvPr/>
          </p:nvSpPr>
          <p:spPr>
            <a:xfrm>
              <a:off x="1202529" y="4758611"/>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ZoneTexte 64">
              <a:extLst>
                <a:ext uri="{FF2B5EF4-FFF2-40B4-BE49-F238E27FC236}">
                  <a16:creationId xmlns:a16="http://schemas.microsoft.com/office/drawing/2014/main" id="{78741EDD-E6ED-ADB8-602B-7CD28DE3B4E7}"/>
                </a:ext>
              </a:extLst>
            </p:cNvPr>
            <p:cNvSpPr txBox="1"/>
            <p:nvPr/>
          </p:nvSpPr>
          <p:spPr>
            <a:xfrm>
              <a:off x="1312505" y="4907809"/>
              <a:ext cx="1785258"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77</a:t>
              </a:r>
              <a:r>
                <a:rPr kumimoji="0" lang="en-US" sz="4000" b="0" i="0" u="none" strike="noStrike" kern="1200" cap="none" spc="0" normalizeH="0" baseline="0" noProof="0">
                  <a:ln w="19050">
                    <a:noFill/>
                  </a:ln>
                  <a:solidFill>
                    <a:srgbClr val="000000"/>
                  </a:solidFill>
                  <a:effectLst/>
                  <a:uLnTx/>
                  <a:uFillTx/>
                  <a:latin typeface="Metropolis Extra Bold" panose="00000900000000000000" pitchFamily="50" charset="0"/>
                  <a:ea typeface="+mn-ea"/>
                  <a:cs typeface="+mn-cs"/>
                </a:rPr>
                <a:t>%</a:t>
              </a:r>
              <a:endParaRPr kumimoji="0" lang="en-US" sz="4000" b="0" i="0" u="none" strike="noStrike" kern="1200" cap="none" spc="0" normalizeH="0" baseline="30000" noProof="0">
                <a:ln w="19050">
                  <a:noFill/>
                </a:ln>
                <a:solidFill>
                  <a:srgbClr val="000000"/>
                </a:solidFill>
                <a:effectLst/>
                <a:uLnTx/>
                <a:uFillTx/>
                <a:latin typeface="Metropolis Extra Bold" panose="00000900000000000000" pitchFamily="50" charset="0"/>
                <a:ea typeface="+mn-ea"/>
                <a:cs typeface="+mn-cs"/>
              </a:endParaRPr>
            </a:p>
          </p:txBody>
        </p:sp>
        <p:sp>
          <p:nvSpPr>
            <p:cNvPr id="59" name="ZoneTexte 65">
              <a:extLst>
                <a:ext uri="{FF2B5EF4-FFF2-40B4-BE49-F238E27FC236}">
                  <a16:creationId xmlns:a16="http://schemas.microsoft.com/office/drawing/2014/main" id="{0547FEAB-9867-EC68-A6A4-21415AA2D847}"/>
                </a:ext>
              </a:extLst>
            </p:cNvPr>
            <p:cNvSpPr txBox="1"/>
            <p:nvPr/>
          </p:nvSpPr>
          <p:spPr>
            <a:xfrm>
              <a:off x="1312505" y="5420007"/>
              <a:ext cx="1785258" cy="193592"/>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 of CS satisfaction​</a:t>
              </a:r>
            </a:p>
          </p:txBody>
        </p:sp>
      </p:grpSp>
      <p:grpSp>
        <p:nvGrpSpPr>
          <p:cNvPr id="60" name="Groupe 59">
            <a:extLst>
              <a:ext uri="{FF2B5EF4-FFF2-40B4-BE49-F238E27FC236}">
                <a16:creationId xmlns:a16="http://schemas.microsoft.com/office/drawing/2014/main" id="{D6D45C07-D3B1-2FC2-2660-8F33FB3B4BDF}"/>
              </a:ext>
            </a:extLst>
          </p:cNvPr>
          <p:cNvGrpSpPr/>
          <p:nvPr/>
        </p:nvGrpSpPr>
        <p:grpSpPr>
          <a:xfrm>
            <a:off x="8993999" y="11337835"/>
            <a:ext cx="2529138" cy="1408564"/>
            <a:chOff x="1202529" y="4758611"/>
            <a:chExt cx="1988540" cy="1107487"/>
          </a:xfrm>
        </p:grpSpPr>
        <p:sp>
          <p:nvSpPr>
            <p:cNvPr id="61" name="Rectangle : coins arrondis 60">
              <a:extLst>
                <a:ext uri="{FF2B5EF4-FFF2-40B4-BE49-F238E27FC236}">
                  <a16:creationId xmlns:a16="http://schemas.microsoft.com/office/drawing/2014/main" id="{46C8FE59-3F7C-3253-E652-1E34E7CF921C}"/>
                </a:ext>
              </a:extLst>
            </p:cNvPr>
            <p:cNvSpPr/>
            <p:nvPr/>
          </p:nvSpPr>
          <p:spPr>
            <a:xfrm>
              <a:off x="1202529" y="4758611"/>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ZoneTexte 9">
              <a:extLst>
                <a:ext uri="{FF2B5EF4-FFF2-40B4-BE49-F238E27FC236}">
                  <a16:creationId xmlns:a16="http://schemas.microsoft.com/office/drawing/2014/main" id="{B891D53B-A633-B1A1-96EC-4FE7305E50BA}"/>
                </a:ext>
              </a:extLst>
            </p:cNvPr>
            <p:cNvSpPr txBox="1"/>
            <p:nvPr/>
          </p:nvSpPr>
          <p:spPr>
            <a:xfrm>
              <a:off x="1405811" y="4909792"/>
              <a:ext cx="1785258"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0.1</a:t>
              </a:r>
              <a:r>
                <a:rPr kumimoji="0" lang="en-US" sz="4000" b="0" i="0" u="none" strike="noStrike" kern="1200" cap="none" spc="0" normalizeH="0" baseline="0" noProof="0">
                  <a:ln w="19050">
                    <a:noFill/>
                  </a:ln>
                  <a:solidFill>
                    <a:srgbClr val="000000"/>
                  </a:solidFill>
                  <a:effectLst/>
                  <a:uLnTx/>
                  <a:uFillTx/>
                  <a:latin typeface="Metropolis Extra Bold" panose="00000900000000000000" pitchFamily="50" charset="0"/>
                  <a:ea typeface="+mn-ea"/>
                  <a:cs typeface="+mn-cs"/>
                </a:rPr>
                <a:t>%</a:t>
              </a:r>
              <a:endParaRPr kumimoji="0" lang="en-US" sz="4000" b="0" i="0" u="none" strike="noStrike" kern="1200" cap="none" spc="0" normalizeH="0" baseline="30000" noProof="0">
                <a:ln w="19050">
                  <a:noFill/>
                </a:ln>
                <a:solidFill>
                  <a:srgbClr val="000000"/>
                </a:solidFill>
                <a:effectLst/>
                <a:uLnTx/>
                <a:uFillTx/>
                <a:latin typeface="Metropolis Extra Bold" panose="00000900000000000000" pitchFamily="50" charset="0"/>
                <a:ea typeface="+mn-ea"/>
                <a:cs typeface="+mn-cs"/>
              </a:endParaRPr>
            </a:p>
          </p:txBody>
        </p:sp>
        <p:sp>
          <p:nvSpPr>
            <p:cNvPr id="63" name="ZoneTexte 10">
              <a:extLst>
                <a:ext uri="{FF2B5EF4-FFF2-40B4-BE49-F238E27FC236}">
                  <a16:creationId xmlns:a16="http://schemas.microsoft.com/office/drawing/2014/main" id="{C599FB41-EE4F-D1EA-D313-1B265688CC2D}"/>
                </a:ext>
              </a:extLst>
            </p:cNvPr>
            <p:cNvSpPr txBox="1"/>
            <p:nvPr/>
          </p:nvSpPr>
          <p:spPr>
            <a:xfrm>
              <a:off x="1380493" y="5398472"/>
              <a:ext cx="1649281" cy="193592"/>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 of Customer at risk</a:t>
              </a:r>
            </a:p>
          </p:txBody>
        </p:sp>
      </p:grpSp>
      <p:grpSp>
        <p:nvGrpSpPr>
          <p:cNvPr id="64" name="Groupe 63">
            <a:extLst>
              <a:ext uri="{FF2B5EF4-FFF2-40B4-BE49-F238E27FC236}">
                <a16:creationId xmlns:a16="http://schemas.microsoft.com/office/drawing/2014/main" id="{A14234D0-F826-6175-2401-6398310E9DCB}"/>
              </a:ext>
            </a:extLst>
          </p:cNvPr>
          <p:cNvGrpSpPr/>
          <p:nvPr/>
        </p:nvGrpSpPr>
        <p:grpSpPr>
          <a:xfrm>
            <a:off x="6253819" y="10880635"/>
            <a:ext cx="2529138" cy="1408564"/>
            <a:chOff x="1202529" y="4758611"/>
            <a:chExt cx="1988540" cy="1107487"/>
          </a:xfrm>
        </p:grpSpPr>
        <p:sp>
          <p:nvSpPr>
            <p:cNvPr id="65" name="Rectangle : coins arrondis 64">
              <a:extLst>
                <a:ext uri="{FF2B5EF4-FFF2-40B4-BE49-F238E27FC236}">
                  <a16:creationId xmlns:a16="http://schemas.microsoft.com/office/drawing/2014/main" id="{DE7E0BC2-6E92-EA5E-656E-A628375EE542}"/>
                </a:ext>
              </a:extLst>
            </p:cNvPr>
            <p:cNvSpPr/>
            <p:nvPr/>
          </p:nvSpPr>
          <p:spPr>
            <a:xfrm>
              <a:off x="1202529" y="4758611"/>
              <a:ext cx="1988540" cy="1107487"/>
            </a:xfrm>
            <a:prstGeom prst="roundRect">
              <a:avLst>
                <a:gd name="adj" fmla="val 5281"/>
              </a:avLst>
            </a:prstGeom>
            <a:solidFill>
              <a:schemeClr val="bg1"/>
            </a:solidFill>
            <a:ln>
              <a:noFill/>
            </a:ln>
            <a:effectLst>
              <a:outerShdw blurRad="2413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ZoneTexte 9">
              <a:extLst>
                <a:ext uri="{FF2B5EF4-FFF2-40B4-BE49-F238E27FC236}">
                  <a16:creationId xmlns:a16="http://schemas.microsoft.com/office/drawing/2014/main" id="{EE81A604-3FC9-64B3-8E6B-E1637673DC1E}"/>
                </a:ext>
              </a:extLst>
            </p:cNvPr>
            <p:cNvSpPr txBox="1"/>
            <p:nvPr/>
          </p:nvSpPr>
          <p:spPr>
            <a:xfrm>
              <a:off x="1208849" y="4816695"/>
              <a:ext cx="1982220" cy="483980"/>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noFill/>
                  </a:ln>
                  <a:solidFill>
                    <a:srgbClr val="DE0B1C"/>
                  </a:solidFill>
                  <a:effectLst/>
                  <a:uLnTx/>
                  <a:uFillTx/>
                  <a:latin typeface="Metropolis Extra Bold" panose="00000900000000000000" pitchFamily="50" charset="0"/>
                  <a:ea typeface="+mn-ea"/>
                  <a:cs typeface="+mn-cs"/>
                </a:rPr>
                <a:t>4</a:t>
              </a:r>
              <a:endParaRPr kumimoji="0" lang="en-US" sz="4000" b="0" i="0" u="none" strike="noStrike" kern="1200" cap="none" spc="0" normalizeH="0" baseline="30000" noProof="0">
                <a:ln w="19050">
                  <a:noFill/>
                </a:ln>
                <a:solidFill>
                  <a:srgbClr val="000000"/>
                </a:solidFill>
                <a:effectLst/>
                <a:uLnTx/>
                <a:uFillTx/>
                <a:latin typeface="Metropolis Extra Bold" panose="00000900000000000000" pitchFamily="50" charset="0"/>
                <a:ea typeface="+mn-ea"/>
                <a:cs typeface="+mn-cs"/>
              </a:endParaRPr>
            </a:p>
          </p:txBody>
        </p:sp>
        <p:sp>
          <p:nvSpPr>
            <p:cNvPr id="67" name="ZoneTexte 10">
              <a:extLst>
                <a:ext uri="{FF2B5EF4-FFF2-40B4-BE49-F238E27FC236}">
                  <a16:creationId xmlns:a16="http://schemas.microsoft.com/office/drawing/2014/main" id="{55B56238-57D7-36C6-5A03-38D46F49FE2D}"/>
                </a:ext>
              </a:extLst>
            </p:cNvPr>
            <p:cNvSpPr txBox="1"/>
            <p:nvPr/>
          </p:nvSpPr>
          <p:spPr>
            <a:xfrm>
              <a:off x="1380493" y="5261018"/>
              <a:ext cx="1649281" cy="387185"/>
            </a:xfrm>
            <a:prstGeom prst="rect">
              <a:avLst/>
            </a:prstGeom>
            <a:noFill/>
          </p:spPr>
          <p:txBody>
            <a:bodyPr wrap="square" lIns="0" tIns="0" rIns="0" bIns="0" anchor="ctr">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9050">
                    <a:noFill/>
                  </a:ln>
                  <a:solidFill>
                    <a:srgbClr val="000000"/>
                  </a:solidFill>
                  <a:effectLst/>
                  <a:uLnTx/>
                  <a:uFillTx/>
                  <a:latin typeface="Metropolis" panose="00000500000000000000" pitchFamily="50" charset="0"/>
                  <a:ea typeface="+mn-ea"/>
                  <a:cs typeface="+mn-cs"/>
                </a:rPr>
                <a:t># of Top 3 Market Positions</a:t>
              </a:r>
            </a:p>
          </p:txBody>
        </p:sp>
      </p:grpSp>
    </p:spTree>
    <p:extLst>
      <p:ext uri="{BB962C8B-B14F-4D97-AF65-F5344CB8AC3E}">
        <p14:creationId xmlns:p14="http://schemas.microsoft.com/office/powerpoint/2010/main" val="95858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F3CE-B44B-F596-7A68-88E2103FCD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70E87A-A0E8-10A0-FFCA-96F185423667}"/>
              </a:ext>
            </a:extLst>
          </p:cNvPr>
          <p:cNvSpPr txBox="1"/>
          <p:nvPr/>
        </p:nvSpPr>
        <p:spPr>
          <a:xfrm>
            <a:off x="318346" y="132800"/>
            <a:ext cx="11376025" cy="553998"/>
          </a:xfrm>
          <a:prstGeom prst="rect">
            <a:avLst/>
          </a:prstGeom>
          <a:noFill/>
        </p:spPr>
        <p:txBody>
          <a:bodyPr wrap="square" lIns="0" tIns="0" rIns="0" bIns="0" rtlCol="0" anchor="t">
            <a:spAutoFit/>
          </a:bodyPr>
          <a:lstStyle/>
          <a:p>
            <a:pPr>
              <a:defRPr/>
            </a:pPr>
            <a:r>
              <a:rPr lang="en-GB" sz="3600" b="1" kern="0" spc="-100">
                <a:latin typeface="Metropolis"/>
              </a:rPr>
              <a:t>Focus On A </a:t>
            </a:r>
            <a:r>
              <a:rPr lang="en-GB" sz="3600" b="1" kern="0" spc="-100">
                <a:solidFill>
                  <a:srgbClr val="FF0000"/>
                </a:solidFill>
                <a:latin typeface="Metropolis"/>
              </a:rPr>
              <a:t>Data Product</a:t>
            </a:r>
            <a:endParaRPr lang="en-GB" sz="3600"/>
          </a:p>
        </p:txBody>
      </p:sp>
      <p:sp>
        <p:nvSpPr>
          <p:cNvPr id="6" name="TextBox 5">
            <a:extLst>
              <a:ext uri="{FF2B5EF4-FFF2-40B4-BE49-F238E27FC236}">
                <a16:creationId xmlns:a16="http://schemas.microsoft.com/office/drawing/2014/main" id="{421A22AE-ED5F-428F-9228-FBF8C188916B}"/>
              </a:ext>
            </a:extLst>
          </p:cNvPr>
          <p:cNvSpPr txBox="1"/>
          <p:nvPr/>
        </p:nvSpPr>
        <p:spPr>
          <a:xfrm>
            <a:off x="1716142" y="1868571"/>
            <a:ext cx="2030354" cy="276999"/>
          </a:xfrm>
          <a:prstGeom prst="rect">
            <a:avLst/>
          </a:prstGeom>
          <a:noFill/>
        </p:spPr>
        <p:txBody>
          <a:bodyPr wrap="square" rtlCol="0">
            <a:spAutoFit/>
          </a:bodyPr>
          <a:lstStyle/>
          <a:p>
            <a:pPr algn="ctr"/>
            <a:r>
              <a:rPr lang="en-GB" sz="1200"/>
              <a:t>Data product unit</a:t>
            </a:r>
          </a:p>
        </p:txBody>
      </p:sp>
      <p:sp>
        <p:nvSpPr>
          <p:cNvPr id="21" name="Rectangle 20">
            <a:extLst>
              <a:ext uri="{FF2B5EF4-FFF2-40B4-BE49-F238E27FC236}">
                <a16:creationId xmlns:a16="http://schemas.microsoft.com/office/drawing/2014/main" id="{2C72A120-84C0-B3C6-C839-790351FD8063}"/>
              </a:ext>
            </a:extLst>
          </p:cNvPr>
          <p:cNvSpPr/>
          <p:nvPr/>
        </p:nvSpPr>
        <p:spPr>
          <a:xfrm>
            <a:off x="7667625" y="0"/>
            <a:ext cx="4524375" cy="685800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41" name="Graphic 40">
            <a:extLst>
              <a:ext uri="{FF2B5EF4-FFF2-40B4-BE49-F238E27FC236}">
                <a16:creationId xmlns:a16="http://schemas.microsoft.com/office/drawing/2014/main" id="{4142BA23-2D98-D0A5-201B-7DD8B689F9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3737" y="723730"/>
            <a:ext cx="2461676" cy="3051840"/>
          </a:xfrm>
          <a:prstGeom prst="rect">
            <a:avLst/>
          </a:prstGeom>
        </p:spPr>
      </p:pic>
      <p:sp>
        <p:nvSpPr>
          <p:cNvPr id="2" name="TextBox 1">
            <a:extLst>
              <a:ext uri="{FF2B5EF4-FFF2-40B4-BE49-F238E27FC236}">
                <a16:creationId xmlns:a16="http://schemas.microsoft.com/office/drawing/2014/main" id="{ECC6D6D6-7F46-9A00-4CCC-169832E477F6}"/>
              </a:ext>
            </a:extLst>
          </p:cNvPr>
          <p:cNvSpPr txBox="1"/>
          <p:nvPr/>
        </p:nvSpPr>
        <p:spPr>
          <a:xfrm>
            <a:off x="8016623" y="4140661"/>
            <a:ext cx="3852699" cy="2588529"/>
          </a:xfrm>
          <a:prstGeom prst="rect">
            <a:avLst/>
          </a:prstGeom>
          <a:noFill/>
        </p:spPr>
        <p:txBody>
          <a:bodyPr wrap="square" rtlCol="0">
            <a:spAutoFit/>
          </a:bodyPr>
          <a:lstStyle/>
          <a:p>
            <a:pPr algn="just">
              <a:spcAft>
                <a:spcPts val="1200"/>
              </a:spcAft>
            </a:pPr>
            <a:r>
              <a:rPr lang="en-US" sz="1800" b="1">
                <a:effectLst/>
                <a:latin typeface="Calibri" panose="020F0502020204030204" pitchFamily="34" charset="0"/>
                <a:ea typeface="Calibri" panose="020F0502020204030204" pitchFamily="34" charset="0"/>
                <a:cs typeface="Calibri" panose="020F0502020204030204" pitchFamily="34" charset="0"/>
              </a:rPr>
              <a:t>At</a:t>
            </a:r>
            <a:r>
              <a:rPr lang="en-US" sz="1800" b="1">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a:solidFill>
                  <a:srgbClr val="C00000"/>
                </a:solidFill>
                <a:effectLst/>
                <a:latin typeface="Calibri" panose="020F0502020204030204" pitchFamily="34" charset="0"/>
                <a:ea typeface="Calibri" panose="020F0502020204030204" pitchFamily="34" charset="0"/>
                <a:cs typeface="Calibri" panose="020F0502020204030204" pitchFamily="34" charset="0"/>
              </a:rPr>
              <a:t>Betclic</a:t>
            </a:r>
            <a:r>
              <a:rPr lang="en-US" sz="1800" b="1">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p>
            <a:pPr algn="just">
              <a:spcAft>
                <a:spcPts val="1200"/>
              </a:spcAft>
            </a:pPr>
            <a:r>
              <a:rPr lang="en-GB">
                <a:solidFill>
                  <a:srgbClr val="C00000"/>
                </a:solidFill>
              </a:rPr>
              <a:t>No access to internal tables allowed</a:t>
            </a:r>
            <a:r>
              <a:rPr lang="en-GB"/>
              <a:t>, only shared </a:t>
            </a:r>
            <a:r>
              <a:rPr lang="en-GB" b="1"/>
              <a:t>Snowflake views</a:t>
            </a:r>
            <a:r>
              <a:rPr lang="en-GB"/>
              <a:t>, or other APIs</a:t>
            </a:r>
          </a:p>
          <a:p>
            <a:pPr algn="just">
              <a:spcAft>
                <a:spcPts val="1200"/>
              </a:spcAft>
            </a:pPr>
            <a:r>
              <a:rPr lang="en-GB" b="1">
                <a:latin typeface="Calibri" panose="020F0502020204030204" pitchFamily="34" charset="0"/>
                <a:ea typeface="Calibri" panose="020F0502020204030204" pitchFamily="34" charset="0"/>
                <a:cs typeface="Calibri" panose="020F0502020204030204" pitchFamily="34" charset="0"/>
              </a:rPr>
              <a:t>Data contracts</a:t>
            </a:r>
            <a:r>
              <a:rPr lang="en-GB">
                <a:latin typeface="Calibri" panose="020F0502020204030204" pitchFamily="34" charset="0"/>
                <a:ea typeface="Calibri" panose="020F0502020204030204" pitchFamily="34" charset="0"/>
                <a:cs typeface="Calibri" panose="020F0502020204030204" pitchFamily="34" charset="0"/>
              </a:rPr>
              <a:t> are now available and mandatory</a:t>
            </a:r>
          </a:p>
          <a:p>
            <a:pPr lvl="1">
              <a:lnSpc>
                <a:spcPct val="150000"/>
              </a:lnSpc>
              <a:spcAft>
                <a:spcPts val="600"/>
              </a:spcAft>
            </a:pPr>
            <a:endParaRPr lang="en-GB">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descr="Contract outline">
            <a:extLst>
              <a:ext uri="{FF2B5EF4-FFF2-40B4-BE49-F238E27FC236}">
                <a16:creationId xmlns:a16="http://schemas.microsoft.com/office/drawing/2014/main" id="{59CB4998-561F-2ABF-5D45-7C1A76EECC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49555" y="3505956"/>
            <a:ext cx="592099" cy="592099"/>
          </a:xfrm>
          <a:prstGeom prst="rect">
            <a:avLst/>
          </a:prstGeom>
        </p:spPr>
      </p:pic>
      <p:grpSp>
        <p:nvGrpSpPr>
          <p:cNvPr id="16" name="Group 15">
            <a:extLst>
              <a:ext uri="{FF2B5EF4-FFF2-40B4-BE49-F238E27FC236}">
                <a16:creationId xmlns:a16="http://schemas.microsoft.com/office/drawing/2014/main" id="{50FED431-1B6B-CAD3-0F89-3DDAF3DEF191}"/>
              </a:ext>
            </a:extLst>
          </p:cNvPr>
          <p:cNvGrpSpPr/>
          <p:nvPr/>
        </p:nvGrpSpPr>
        <p:grpSpPr>
          <a:xfrm>
            <a:off x="6556903" y="2527162"/>
            <a:ext cx="663189" cy="685135"/>
            <a:chOff x="6507118" y="2037418"/>
            <a:chExt cx="663189" cy="685135"/>
          </a:xfrm>
        </p:grpSpPr>
        <p:sp>
          <p:nvSpPr>
            <p:cNvPr id="25" name="TextBox 24">
              <a:extLst>
                <a:ext uri="{FF2B5EF4-FFF2-40B4-BE49-F238E27FC236}">
                  <a16:creationId xmlns:a16="http://schemas.microsoft.com/office/drawing/2014/main" id="{102CEAF6-7D19-D272-BFD6-98778D7AE261}"/>
                </a:ext>
              </a:extLst>
            </p:cNvPr>
            <p:cNvSpPr txBox="1"/>
            <p:nvPr/>
          </p:nvSpPr>
          <p:spPr>
            <a:xfrm>
              <a:off x="6507118" y="2445554"/>
              <a:ext cx="663189" cy="276999"/>
            </a:xfrm>
            <a:prstGeom prst="rect">
              <a:avLst/>
            </a:prstGeom>
            <a:noFill/>
            <a:ln>
              <a:noFill/>
            </a:ln>
          </p:spPr>
          <p:txBody>
            <a:bodyPr wrap="square" rtlCol="0">
              <a:spAutoFit/>
            </a:bodyPr>
            <a:lstStyle/>
            <a:p>
              <a:pPr algn="ctr"/>
              <a:r>
                <a:rPr lang="en-GB" sz="1200"/>
                <a:t>Person</a:t>
              </a:r>
            </a:p>
          </p:txBody>
        </p:sp>
        <p:pic>
          <p:nvPicPr>
            <p:cNvPr id="8" name="Graphic 7" descr="User outline">
              <a:extLst>
                <a:ext uri="{FF2B5EF4-FFF2-40B4-BE49-F238E27FC236}">
                  <a16:creationId xmlns:a16="http://schemas.microsoft.com/office/drawing/2014/main" id="{FF9AD478-B34D-2D02-5B10-32A67AD618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80635" y="2037418"/>
              <a:ext cx="516156" cy="516156"/>
            </a:xfrm>
            <a:prstGeom prst="rect">
              <a:avLst/>
            </a:prstGeom>
          </p:spPr>
        </p:pic>
      </p:grpSp>
      <p:grpSp>
        <p:nvGrpSpPr>
          <p:cNvPr id="17" name="Group 16">
            <a:extLst>
              <a:ext uri="{FF2B5EF4-FFF2-40B4-BE49-F238E27FC236}">
                <a16:creationId xmlns:a16="http://schemas.microsoft.com/office/drawing/2014/main" id="{A6541903-A634-9AC4-A7EA-E3AA58A80645}"/>
              </a:ext>
            </a:extLst>
          </p:cNvPr>
          <p:cNvGrpSpPr/>
          <p:nvPr/>
        </p:nvGrpSpPr>
        <p:grpSpPr>
          <a:xfrm>
            <a:off x="6513848" y="3513006"/>
            <a:ext cx="749298" cy="692151"/>
            <a:chOff x="6485591" y="2989078"/>
            <a:chExt cx="749298" cy="692151"/>
          </a:xfrm>
        </p:grpSpPr>
        <p:sp>
          <p:nvSpPr>
            <p:cNvPr id="26" name="TextBox 25">
              <a:extLst>
                <a:ext uri="{FF2B5EF4-FFF2-40B4-BE49-F238E27FC236}">
                  <a16:creationId xmlns:a16="http://schemas.microsoft.com/office/drawing/2014/main" id="{67606E29-4A57-C1D5-AAAC-FBF8070FF803}"/>
                </a:ext>
              </a:extLst>
            </p:cNvPr>
            <p:cNvSpPr txBox="1"/>
            <p:nvPr/>
          </p:nvSpPr>
          <p:spPr>
            <a:xfrm>
              <a:off x="6485591" y="3404230"/>
              <a:ext cx="749298" cy="276999"/>
            </a:xfrm>
            <a:prstGeom prst="rect">
              <a:avLst/>
            </a:prstGeom>
            <a:noFill/>
            <a:ln>
              <a:noFill/>
            </a:ln>
          </p:spPr>
          <p:txBody>
            <a:bodyPr wrap="square" rtlCol="0">
              <a:spAutoFit/>
            </a:bodyPr>
            <a:lstStyle/>
            <a:p>
              <a:pPr algn="ctr"/>
              <a:r>
                <a:rPr lang="en-GB" sz="1200"/>
                <a:t>Team</a:t>
              </a:r>
            </a:p>
          </p:txBody>
        </p:sp>
        <p:pic>
          <p:nvPicPr>
            <p:cNvPr id="13" name="Graphic 12" descr="Users outline">
              <a:extLst>
                <a:ext uri="{FF2B5EF4-FFF2-40B4-BE49-F238E27FC236}">
                  <a16:creationId xmlns:a16="http://schemas.microsoft.com/office/drawing/2014/main" id="{FC7CA2E4-A956-BE3C-13EE-B7A6003C87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6238" y="2989078"/>
              <a:ext cx="567771" cy="567771"/>
            </a:xfrm>
            <a:prstGeom prst="rect">
              <a:avLst/>
            </a:prstGeom>
          </p:spPr>
        </p:pic>
      </p:grpSp>
      <p:grpSp>
        <p:nvGrpSpPr>
          <p:cNvPr id="20" name="Group 19">
            <a:extLst>
              <a:ext uri="{FF2B5EF4-FFF2-40B4-BE49-F238E27FC236}">
                <a16:creationId xmlns:a16="http://schemas.microsoft.com/office/drawing/2014/main" id="{7C4A74D7-DF19-1E3F-B2AD-FCC485443391}"/>
              </a:ext>
            </a:extLst>
          </p:cNvPr>
          <p:cNvGrpSpPr/>
          <p:nvPr/>
        </p:nvGrpSpPr>
        <p:grpSpPr>
          <a:xfrm>
            <a:off x="6369386" y="4618529"/>
            <a:ext cx="1038223" cy="747148"/>
            <a:chOff x="6369386" y="4077509"/>
            <a:chExt cx="1038223" cy="747148"/>
          </a:xfrm>
        </p:grpSpPr>
        <p:sp>
          <p:nvSpPr>
            <p:cNvPr id="27" name="TextBox 26">
              <a:extLst>
                <a:ext uri="{FF2B5EF4-FFF2-40B4-BE49-F238E27FC236}">
                  <a16:creationId xmlns:a16="http://schemas.microsoft.com/office/drawing/2014/main" id="{934A1529-55D6-C2CC-A49F-B7BE46074097}"/>
                </a:ext>
              </a:extLst>
            </p:cNvPr>
            <p:cNvSpPr txBox="1"/>
            <p:nvPr/>
          </p:nvSpPr>
          <p:spPr>
            <a:xfrm>
              <a:off x="6369386" y="4547658"/>
              <a:ext cx="1038223" cy="276999"/>
            </a:xfrm>
            <a:prstGeom prst="rect">
              <a:avLst/>
            </a:prstGeom>
            <a:noFill/>
            <a:ln>
              <a:noFill/>
            </a:ln>
          </p:spPr>
          <p:txBody>
            <a:bodyPr wrap="square" rtlCol="0">
              <a:spAutoFit/>
            </a:bodyPr>
            <a:lstStyle/>
            <a:p>
              <a:pPr algn="ctr"/>
              <a:r>
                <a:rPr lang="en-GB" sz="1200"/>
                <a:t>Data product</a:t>
              </a:r>
            </a:p>
          </p:txBody>
        </p:sp>
        <p:pic>
          <p:nvPicPr>
            <p:cNvPr id="15" name="Graphic 14" descr="Packing Box Open outline">
              <a:extLst>
                <a:ext uri="{FF2B5EF4-FFF2-40B4-BE49-F238E27FC236}">
                  <a16:creationId xmlns:a16="http://schemas.microsoft.com/office/drawing/2014/main" id="{CA941CA5-E52A-85C9-0464-17F0CF86DF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79822" y="4077509"/>
              <a:ext cx="567771" cy="567771"/>
            </a:xfrm>
            <a:prstGeom prst="rect">
              <a:avLst/>
            </a:prstGeom>
          </p:spPr>
        </p:pic>
      </p:grpSp>
      <p:cxnSp>
        <p:nvCxnSpPr>
          <p:cNvPr id="23" name="Connector: Elbow 22">
            <a:extLst>
              <a:ext uri="{FF2B5EF4-FFF2-40B4-BE49-F238E27FC236}">
                <a16:creationId xmlns:a16="http://schemas.microsoft.com/office/drawing/2014/main" id="{13E91192-B1A3-E6CA-436C-213B45C51625}"/>
              </a:ext>
            </a:extLst>
          </p:cNvPr>
          <p:cNvCxnSpPr>
            <a:cxnSpLocks/>
            <a:endCxn id="5" idx="0"/>
          </p:cNvCxnSpPr>
          <p:nvPr/>
        </p:nvCxnSpPr>
        <p:spPr>
          <a:xfrm rot="10800000" flipV="1">
            <a:off x="5745605" y="2785232"/>
            <a:ext cx="834220" cy="720723"/>
          </a:xfrm>
          <a:prstGeom prst="bentConnector2">
            <a:avLst/>
          </a:prstGeom>
          <a:ln>
            <a:solidFill>
              <a:srgbClr val="6D8EBE"/>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A2087A69-E703-6E9B-A764-21E3DC363024}"/>
              </a:ext>
            </a:extLst>
          </p:cNvPr>
          <p:cNvCxnSpPr>
            <a:cxnSpLocks/>
            <a:stCxn id="15" idx="1"/>
            <a:endCxn id="5" idx="2"/>
          </p:cNvCxnSpPr>
          <p:nvPr/>
        </p:nvCxnSpPr>
        <p:spPr>
          <a:xfrm rot="10800000">
            <a:off x="5745606" y="4098055"/>
            <a:ext cx="834217" cy="804360"/>
          </a:xfrm>
          <a:prstGeom prst="bentConnector2">
            <a:avLst/>
          </a:prstGeom>
          <a:ln>
            <a:solidFill>
              <a:srgbClr val="6D8EBE"/>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FE185F4-4CCA-F6FA-B858-7AAC043F096C}"/>
              </a:ext>
            </a:extLst>
          </p:cNvPr>
          <p:cNvCxnSpPr>
            <a:stCxn id="13" idx="1"/>
            <a:endCxn id="5" idx="3"/>
          </p:cNvCxnSpPr>
          <p:nvPr/>
        </p:nvCxnSpPr>
        <p:spPr>
          <a:xfrm flipH="1">
            <a:off x="6041654" y="3796892"/>
            <a:ext cx="542841" cy="5114"/>
          </a:xfrm>
          <a:prstGeom prst="straightConnector1">
            <a:avLst/>
          </a:prstGeom>
          <a:ln>
            <a:solidFill>
              <a:srgbClr val="6D8EBE"/>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972CBB05-EE2C-6EE7-B0B1-A4E267BBF535}"/>
              </a:ext>
            </a:extLst>
          </p:cNvPr>
          <p:cNvCxnSpPr>
            <a:cxnSpLocks/>
          </p:cNvCxnSpPr>
          <p:nvPr/>
        </p:nvCxnSpPr>
        <p:spPr>
          <a:xfrm flipH="1">
            <a:off x="5095759" y="3802004"/>
            <a:ext cx="373755" cy="0"/>
          </a:xfrm>
          <a:prstGeom prst="straightConnector1">
            <a:avLst/>
          </a:prstGeom>
          <a:ln>
            <a:solidFill>
              <a:srgbClr val="6D8EBE"/>
            </a:solidFill>
            <a:tailEnd type="triangle"/>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15972317-D034-A618-5B52-8E6FE8CB9BAA}"/>
              </a:ext>
            </a:extLst>
          </p:cNvPr>
          <p:cNvPicPr>
            <a:picLocks noChangeAspect="1"/>
          </p:cNvPicPr>
          <p:nvPr/>
        </p:nvPicPr>
        <p:blipFill>
          <a:blip r:embed="rId14"/>
          <a:stretch>
            <a:fillRect/>
          </a:stretch>
        </p:blipFill>
        <p:spPr>
          <a:xfrm>
            <a:off x="154042" y="2292898"/>
            <a:ext cx="4954928" cy="3173209"/>
          </a:xfrm>
          <a:prstGeom prst="rect">
            <a:avLst/>
          </a:prstGeom>
        </p:spPr>
      </p:pic>
      <p:sp>
        <p:nvSpPr>
          <p:cNvPr id="43" name="TextBox 42">
            <a:extLst>
              <a:ext uri="{FF2B5EF4-FFF2-40B4-BE49-F238E27FC236}">
                <a16:creationId xmlns:a16="http://schemas.microsoft.com/office/drawing/2014/main" id="{0DCD5372-9439-6513-CA08-05C47629ABEE}"/>
              </a:ext>
            </a:extLst>
          </p:cNvPr>
          <p:cNvSpPr txBox="1"/>
          <p:nvPr/>
        </p:nvSpPr>
        <p:spPr>
          <a:xfrm>
            <a:off x="5503901" y="3511254"/>
            <a:ext cx="565235" cy="176972"/>
          </a:xfrm>
          <a:prstGeom prst="rect">
            <a:avLst/>
          </a:prstGeom>
          <a:noFill/>
          <a:ln>
            <a:noFill/>
          </a:ln>
        </p:spPr>
        <p:txBody>
          <a:bodyPr wrap="square" rtlCol="0">
            <a:spAutoFit/>
          </a:bodyPr>
          <a:lstStyle/>
          <a:p>
            <a:r>
              <a:rPr lang="en-GB" sz="550" b="1"/>
              <a:t>CONTRACT</a:t>
            </a:r>
          </a:p>
        </p:txBody>
      </p:sp>
      <p:sp>
        <p:nvSpPr>
          <p:cNvPr id="44" name="TextBox 43">
            <a:extLst>
              <a:ext uri="{FF2B5EF4-FFF2-40B4-BE49-F238E27FC236}">
                <a16:creationId xmlns:a16="http://schemas.microsoft.com/office/drawing/2014/main" id="{E46E72AB-52D7-633D-F217-1328A0205AB0}"/>
              </a:ext>
            </a:extLst>
          </p:cNvPr>
          <p:cNvSpPr txBox="1"/>
          <p:nvPr/>
        </p:nvSpPr>
        <p:spPr>
          <a:xfrm>
            <a:off x="676976" y="5719899"/>
            <a:ext cx="3909060" cy="400110"/>
          </a:xfrm>
          <a:prstGeom prst="rect">
            <a:avLst/>
          </a:prstGeom>
          <a:noFill/>
        </p:spPr>
        <p:txBody>
          <a:bodyPr wrap="square" rtlCol="0">
            <a:spAutoFit/>
          </a:bodyPr>
          <a:lstStyle/>
          <a:p>
            <a:pPr algn="ctr"/>
            <a:r>
              <a:rPr lang="en-GB" sz="1000"/>
              <a:t>a </a:t>
            </a:r>
            <a:r>
              <a:rPr lang="en-GB" sz="1000" b="1"/>
              <a:t>data product unit</a:t>
            </a:r>
            <a:r>
              <a:rPr lang="en-GB" sz="1000"/>
              <a:t> in Data Mesh is like a </a:t>
            </a:r>
            <a:r>
              <a:rPr lang="en-GB" sz="1000" b="1"/>
              <a:t>microservice</a:t>
            </a:r>
            <a:r>
              <a:rPr lang="en-GB" sz="1000"/>
              <a:t> but for data </a:t>
            </a:r>
          </a:p>
          <a:p>
            <a:pPr algn="ctr"/>
            <a:r>
              <a:rPr lang="en-GB" sz="1000"/>
              <a:t>1 piece of code (1 repository)</a:t>
            </a:r>
          </a:p>
        </p:txBody>
      </p:sp>
      <p:sp>
        <p:nvSpPr>
          <p:cNvPr id="45" name="TextBox 44">
            <a:extLst>
              <a:ext uri="{FF2B5EF4-FFF2-40B4-BE49-F238E27FC236}">
                <a16:creationId xmlns:a16="http://schemas.microsoft.com/office/drawing/2014/main" id="{8E7A595E-A0E4-0C8E-E7A1-AD6775BFEF03}"/>
              </a:ext>
            </a:extLst>
          </p:cNvPr>
          <p:cNvSpPr txBox="1"/>
          <p:nvPr/>
        </p:nvSpPr>
        <p:spPr>
          <a:xfrm>
            <a:off x="5866636" y="1921809"/>
            <a:ext cx="2030354" cy="276999"/>
          </a:xfrm>
          <a:prstGeom prst="rect">
            <a:avLst/>
          </a:prstGeom>
          <a:noFill/>
        </p:spPr>
        <p:txBody>
          <a:bodyPr wrap="square" rtlCol="0">
            <a:spAutoFit/>
          </a:bodyPr>
          <a:lstStyle/>
          <a:p>
            <a:pPr algn="ctr"/>
            <a:r>
              <a:rPr lang="en-GB" sz="1200"/>
              <a:t>Consumers</a:t>
            </a:r>
          </a:p>
        </p:txBody>
      </p:sp>
    </p:spTree>
    <p:extLst>
      <p:ext uri="{BB962C8B-B14F-4D97-AF65-F5344CB8AC3E}">
        <p14:creationId xmlns:p14="http://schemas.microsoft.com/office/powerpoint/2010/main" val="342143774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F3CE-B44B-F596-7A68-88E2103FCD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70E87A-A0E8-10A0-FFCA-96F185423667}"/>
              </a:ext>
            </a:extLst>
          </p:cNvPr>
          <p:cNvSpPr txBox="1"/>
          <p:nvPr/>
        </p:nvSpPr>
        <p:spPr>
          <a:xfrm>
            <a:off x="318346" y="132800"/>
            <a:ext cx="11376025" cy="553998"/>
          </a:xfrm>
          <a:prstGeom prst="rect">
            <a:avLst/>
          </a:prstGeom>
          <a:noFill/>
        </p:spPr>
        <p:txBody>
          <a:bodyPr wrap="square" lIns="0" tIns="0" rIns="0" bIns="0" rtlCol="0" anchor="t">
            <a:spAutoFit/>
          </a:bodyPr>
          <a:lstStyle/>
          <a:p>
            <a:pPr>
              <a:defRPr/>
            </a:pPr>
            <a:r>
              <a:rPr lang="en-GB" sz="3600" b="1" kern="0" spc="-100">
                <a:latin typeface="Metropolis"/>
              </a:rPr>
              <a:t>Data Product </a:t>
            </a:r>
            <a:r>
              <a:rPr lang="en-GB" sz="3600" b="1" kern="0" spc="-100">
                <a:solidFill>
                  <a:srgbClr val="FF0000"/>
                </a:solidFill>
                <a:latin typeface="Metropolis"/>
              </a:rPr>
              <a:t>Meshing</a:t>
            </a:r>
            <a:endParaRPr lang="en-GB" sz="3600"/>
          </a:p>
        </p:txBody>
      </p:sp>
      <p:sp>
        <p:nvSpPr>
          <p:cNvPr id="2" name="Rectangle 1">
            <a:extLst>
              <a:ext uri="{FF2B5EF4-FFF2-40B4-BE49-F238E27FC236}">
                <a16:creationId xmlns:a16="http://schemas.microsoft.com/office/drawing/2014/main" id="{3D6A9AC7-5ADE-5EA3-9E6D-6D32A0E5C765}"/>
              </a:ext>
            </a:extLst>
          </p:cNvPr>
          <p:cNvSpPr/>
          <p:nvPr/>
        </p:nvSpPr>
        <p:spPr>
          <a:xfrm>
            <a:off x="7667625" y="0"/>
            <a:ext cx="4524375" cy="685800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9" name="Graphic 8">
            <a:extLst>
              <a:ext uri="{FF2B5EF4-FFF2-40B4-BE49-F238E27FC236}">
                <a16:creationId xmlns:a16="http://schemas.microsoft.com/office/drawing/2014/main" id="{DD87FDDC-D226-74C3-9641-448A69B746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7625" y="0"/>
            <a:ext cx="4523232" cy="6858000"/>
          </a:xfrm>
          <a:prstGeom prst="rect">
            <a:avLst/>
          </a:prstGeom>
        </p:spPr>
      </p:pic>
      <p:pic>
        <p:nvPicPr>
          <p:cNvPr id="1030" name="Picture 6">
            <a:extLst>
              <a:ext uri="{FF2B5EF4-FFF2-40B4-BE49-F238E27FC236}">
                <a16:creationId xmlns:a16="http://schemas.microsoft.com/office/drawing/2014/main" id="{9708B6BA-F442-3F45-C287-9C103EBD2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866775"/>
            <a:ext cx="7248525" cy="599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0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2C65-6D9E-EBDB-FF23-6507BC94E62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847D9AE1-EDD2-7835-B1D0-CD4FE1D49DCD}"/>
              </a:ext>
            </a:extLst>
          </p:cNvPr>
          <p:cNvSpPr txBox="1"/>
          <p:nvPr/>
        </p:nvSpPr>
        <p:spPr>
          <a:xfrm>
            <a:off x="3994709" y="4281678"/>
            <a:ext cx="3869757" cy="830997"/>
          </a:xfrm>
          <a:prstGeom prst="rect">
            <a:avLst/>
          </a:prstGeom>
          <a:noFill/>
        </p:spPr>
        <p:txBody>
          <a:bodyPr wrap="square" rtlCol="0">
            <a:spAutoFit/>
          </a:bodyPr>
          <a:lstStyle/>
          <a:p>
            <a:pPr algn="ctr"/>
            <a:r>
              <a:rPr lang="en-US" sz="2400" b="1" dirty="0"/>
              <a:t>Iouri Shaposhnikov</a:t>
            </a:r>
          </a:p>
          <a:p>
            <a:pPr algn="ctr"/>
            <a:r>
              <a:rPr lang="en-US" sz="2400" dirty="0"/>
              <a:t>Chief Data Officer Betclic </a:t>
            </a:r>
          </a:p>
        </p:txBody>
      </p:sp>
      <p:sp>
        <p:nvSpPr>
          <p:cNvPr id="12" name="TextBox 11">
            <a:extLst>
              <a:ext uri="{FF2B5EF4-FFF2-40B4-BE49-F238E27FC236}">
                <a16:creationId xmlns:a16="http://schemas.microsoft.com/office/drawing/2014/main" id="{C719232B-C2C8-C92B-92DC-EB4298AB67B9}"/>
              </a:ext>
            </a:extLst>
          </p:cNvPr>
          <p:cNvSpPr txBox="1"/>
          <p:nvPr/>
        </p:nvSpPr>
        <p:spPr>
          <a:xfrm>
            <a:off x="2932922" y="156083"/>
            <a:ext cx="5993332" cy="553998"/>
          </a:xfrm>
          <a:prstGeom prst="rect">
            <a:avLst/>
          </a:prstGeom>
          <a:noFill/>
        </p:spPr>
        <p:txBody>
          <a:bodyPr wrap="square" lIns="0" tIns="0" rIns="0" bIns="0" rtlCol="0" anchor="b">
            <a:spAutoFit/>
          </a:bodyPr>
          <a:lstStyle>
            <a:defPPr>
              <a:defRPr lang="fr-FR"/>
            </a:defPPr>
            <a:lvl1pPr>
              <a:defRPr sz="2800" b="0" kern="0">
                <a:solidFill>
                  <a:schemeClr val="bg1"/>
                </a:solidFill>
                <a:latin typeface="+mj-lt"/>
              </a:defRPr>
            </a:lvl1pPr>
          </a:lstStyle>
          <a:p>
            <a:pPr lvl="0" algn="ctr">
              <a:defRPr/>
            </a:pPr>
            <a:r>
              <a:rPr lang="en-US" sz="3600" b="1" spc="-100" dirty="0">
                <a:solidFill>
                  <a:schemeClr val="tx1">
                    <a:lumMod val="95000"/>
                    <a:lumOff val="5000"/>
                  </a:schemeClr>
                </a:solidFill>
                <a:latin typeface="Metropolis" pitchFamily="2" charset="77"/>
              </a:rPr>
              <a:t>Speaker</a:t>
            </a:r>
            <a:endParaRPr lang="fr-FR" sz="3600" b="1" spc="-100" dirty="0">
              <a:solidFill>
                <a:schemeClr val="tx1">
                  <a:lumMod val="95000"/>
                  <a:lumOff val="5000"/>
                </a:schemeClr>
              </a:solidFill>
              <a:latin typeface="Metropolis" pitchFamily="2" charset="77"/>
            </a:endParaRPr>
          </a:p>
        </p:txBody>
      </p:sp>
      <p:pic>
        <p:nvPicPr>
          <p:cNvPr id="2" name="Picture 1">
            <a:extLst>
              <a:ext uri="{FF2B5EF4-FFF2-40B4-BE49-F238E27FC236}">
                <a16:creationId xmlns:a16="http://schemas.microsoft.com/office/drawing/2014/main" id="{424E9FA0-F972-858D-477B-1688E709C8EB}"/>
              </a:ext>
            </a:extLst>
          </p:cNvPr>
          <p:cNvPicPr>
            <a:picLocks noChangeAspect="1"/>
          </p:cNvPicPr>
          <p:nvPr/>
        </p:nvPicPr>
        <p:blipFill>
          <a:blip r:embed="rId3"/>
          <a:stretch>
            <a:fillRect/>
          </a:stretch>
        </p:blipFill>
        <p:spPr>
          <a:xfrm>
            <a:off x="4978296" y="1714891"/>
            <a:ext cx="1828747" cy="1782000"/>
          </a:xfrm>
          <a:prstGeom prst="ellipse">
            <a:avLst/>
          </a:prstGeom>
          <a:ln w="63500">
            <a:solidFill>
              <a:schemeClr val="tx1"/>
            </a:solidFill>
          </a:ln>
          <a:effectLst>
            <a:outerShdw blurRad="327450" dist="317500" dir="2377806" sx="90000" sy="-19000" rotWithShape="0">
              <a:prstClr val="black">
                <a:alpha val="0"/>
              </a:prstClr>
            </a:outerShdw>
          </a:effectLst>
        </p:spPr>
      </p:pic>
    </p:spTree>
    <p:extLst>
      <p:ext uri="{BB962C8B-B14F-4D97-AF65-F5344CB8AC3E}">
        <p14:creationId xmlns:p14="http://schemas.microsoft.com/office/powerpoint/2010/main" val="4095385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4FF503-F606-DFF2-5F52-1B6F1922D3E6}"/>
              </a:ext>
            </a:extLst>
          </p:cNvPr>
          <p:cNvSpPr txBox="1"/>
          <p:nvPr/>
        </p:nvSpPr>
        <p:spPr>
          <a:xfrm>
            <a:off x="318346" y="132800"/>
            <a:ext cx="11376025" cy="553998"/>
          </a:xfrm>
          <a:prstGeom prst="rect">
            <a:avLst/>
          </a:prstGeom>
          <a:noFill/>
        </p:spPr>
        <p:txBody>
          <a:bodyPr wrap="square" lIns="0" tIns="0" rIns="0" bIns="0" rtlCol="0" anchor="t">
            <a:spAutoFit/>
          </a:bodyPr>
          <a:lstStyle/>
          <a:p>
            <a:pPr>
              <a:defRPr/>
            </a:pPr>
            <a:r>
              <a:rPr lang="en-US" sz="3600" b="1" kern="0" spc="-100" dirty="0">
                <a:latin typeface="Metropolis"/>
              </a:rPr>
              <a:t>Past </a:t>
            </a:r>
            <a:r>
              <a:rPr lang="en-US" sz="3600" b="1" kern="0" spc="-100" dirty="0">
                <a:solidFill>
                  <a:srgbClr val="FF0000"/>
                </a:solidFill>
                <a:latin typeface="Metropolis"/>
              </a:rPr>
              <a:t>Pain Points</a:t>
            </a:r>
            <a:endParaRPr kumimoji="0" lang="en-US" sz="3600" b="1" i="0" u="none" strike="noStrike" kern="0" cap="none" spc="-100" normalizeH="0" baseline="0" noProof="0" dirty="0">
              <a:ln>
                <a:noFill/>
              </a:ln>
              <a:effectLst/>
              <a:uLnTx/>
              <a:uFillTx/>
              <a:latin typeface="Metropolis"/>
              <a:ea typeface="+mn-ea"/>
              <a:cs typeface="+mn-cs"/>
            </a:endParaRPr>
          </a:p>
        </p:txBody>
      </p:sp>
      <p:sp>
        <p:nvSpPr>
          <p:cNvPr id="4" name="TextBox 3">
            <a:extLst>
              <a:ext uri="{FF2B5EF4-FFF2-40B4-BE49-F238E27FC236}">
                <a16:creationId xmlns:a16="http://schemas.microsoft.com/office/drawing/2014/main" id="{0793374D-BA43-061A-EBA4-FD58624D0227}"/>
              </a:ext>
            </a:extLst>
          </p:cNvPr>
          <p:cNvSpPr txBox="1"/>
          <p:nvPr/>
        </p:nvSpPr>
        <p:spPr>
          <a:xfrm>
            <a:off x="2938722" y="1457585"/>
            <a:ext cx="9047332" cy="584775"/>
          </a:xfrm>
          <a:prstGeom prst="rect">
            <a:avLst/>
          </a:prstGeom>
          <a:noFill/>
        </p:spPr>
        <p:txBody>
          <a:bodyPr wrap="square" rtlCol="0">
            <a:spAutoFit/>
          </a:bodyPr>
          <a:lstStyle/>
          <a:p>
            <a:r>
              <a:rPr lang="en-GB" sz="3200" b="1" dirty="0"/>
              <a:t>Dependency on Centralized Teams</a:t>
            </a:r>
          </a:p>
        </p:txBody>
      </p:sp>
      <p:sp>
        <p:nvSpPr>
          <p:cNvPr id="6" name="TextBox 5">
            <a:extLst>
              <a:ext uri="{FF2B5EF4-FFF2-40B4-BE49-F238E27FC236}">
                <a16:creationId xmlns:a16="http://schemas.microsoft.com/office/drawing/2014/main" id="{42282C0B-D21D-995F-4B5D-921CE86FDAD6}"/>
              </a:ext>
            </a:extLst>
          </p:cNvPr>
          <p:cNvSpPr txBox="1"/>
          <p:nvPr/>
        </p:nvSpPr>
        <p:spPr>
          <a:xfrm>
            <a:off x="2938722" y="3187092"/>
            <a:ext cx="9634579" cy="584775"/>
          </a:xfrm>
          <a:prstGeom prst="rect">
            <a:avLst/>
          </a:prstGeom>
          <a:noFill/>
        </p:spPr>
        <p:txBody>
          <a:bodyPr wrap="square" rtlCol="0">
            <a:spAutoFit/>
          </a:bodyPr>
          <a:lstStyle/>
          <a:p>
            <a:r>
              <a:rPr lang="en-GB" sz="3200" b="1" dirty="0"/>
              <a:t>Limited Agility</a:t>
            </a:r>
          </a:p>
        </p:txBody>
      </p:sp>
      <p:sp>
        <p:nvSpPr>
          <p:cNvPr id="7" name="TextBox 6">
            <a:extLst>
              <a:ext uri="{FF2B5EF4-FFF2-40B4-BE49-F238E27FC236}">
                <a16:creationId xmlns:a16="http://schemas.microsoft.com/office/drawing/2014/main" id="{E9010475-205C-EFB6-DEFA-C764C883F785}"/>
              </a:ext>
            </a:extLst>
          </p:cNvPr>
          <p:cNvSpPr txBox="1"/>
          <p:nvPr/>
        </p:nvSpPr>
        <p:spPr>
          <a:xfrm>
            <a:off x="2839868" y="4916599"/>
            <a:ext cx="9146186" cy="584775"/>
          </a:xfrm>
          <a:prstGeom prst="rect">
            <a:avLst/>
          </a:prstGeom>
          <a:noFill/>
        </p:spPr>
        <p:txBody>
          <a:bodyPr wrap="square" rtlCol="0">
            <a:spAutoFit/>
          </a:bodyPr>
          <a:lstStyle/>
          <a:p>
            <a:r>
              <a:rPr lang="en-GB" sz="3200" b="1" dirty="0"/>
              <a:t>Data Ownership and Quality</a:t>
            </a:r>
          </a:p>
        </p:txBody>
      </p:sp>
      <p:pic>
        <p:nvPicPr>
          <p:cNvPr id="15" name="Picture 14">
            <a:extLst>
              <a:ext uri="{FF2B5EF4-FFF2-40B4-BE49-F238E27FC236}">
                <a16:creationId xmlns:a16="http://schemas.microsoft.com/office/drawing/2014/main" id="{24DF9A9F-C722-BAE4-B7D8-13A18F7EA9CC}"/>
              </a:ext>
            </a:extLst>
          </p:cNvPr>
          <p:cNvPicPr>
            <a:picLocks noChangeAspect="1"/>
          </p:cNvPicPr>
          <p:nvPr/>
        </p:nvPicPr>
        <p:blipFill>
          <a:blip r:embed="rId3"/>
          <a:stretch>
            <a:fillRect/>
          </a:stretch>
        </p:blipFill>
        <p:spPr>
          <a:xfrm>
            <a:off x="1025523" y="2703728"/>
            <a:ext cx="1674614" cy="1674614"/>
          </a:xfrm>
          <a:prstGeom prst="rect">
            <a:avLst/>
          </a:prstGeom>
        </p:spPr>
      </p:pic>
      <p:pic>
        <p:nvPicPr>
          <p:cNvPr id="19" name="Picture 18">
            <a:extLst>
              <a:ext uri="{FF2B5EF4-FFF2-40B4-BE49-F238E27FC236}">
                <a16:creationId xmlns:a16="http://schemas.microsoft.com/office/drawing/2014/main" id="{AF3D4428-3218-4507-E74E-515725C9EB55}"/>
              </a:ext>
            </a:extLst>
          </p:cNvPr>
          <p:cNvPicPr>
            <a:picLocks noChangeAspect="1"/>
          </p:cNvPicPr>
          <p:nvPr/>
        </p:nvPicPr>
        <p:blipFill>
          <a:blip r:embed="rId4"/>
          <a:stretch>
            <a:fillRect/>
          </a:stretch>
        </p:blipFill>
        <p:spPr>
          <a:xfrm>
            <a:off x="1272744" y="1265351"/>
            <a:ext cx="1240077" cy="1240077"/>
          </a:xfrm>
          <a:prstGeom prst="rect">
            <a:avLst/>
          </a:prstGeom>
        </p:spPr>
      </p:pic>
      <p:pic>
        <p:nvPicPr>
          <p:cNvPr id="20" name="Picture 19">
            <a:extLst>
              <a:ext uri="{FF2B5EF4-FFF2-40B4-BE49-F238E27FC236}">
                <a16:creationId xmlns:a16="http://schemas.microsoft.com/office/drawing/2014/main" id="{E52E42F0-FF33-7F7E-2B2C-96D6DEBE9155}"/>
              </a:ext>
            </a:extLst>
          </p:cNvPr>
          <p:cNvPicPr>
            <a:picLocks noChangeAspect="1"/>
          </p:cNvPicPr>
          <p:nvPr/>
        </p:nvPicPr>
        <p:blipFill>
          <a:blip r:embed="rId5"/>
          <a:stretch>
            <a:fillRect/>
          </a:stretch>
        </p:blipFill>
        <p:spPr>
          <a:xfrm>
            <a:off x="1173615" y="4652943"/>
            <a:ext cx="1378429" cy="1378429"/>
          </a:xfrm>
          <a:prstGeom prst="rect">
            <a:avLst/>
          </a:prstGeom>
        </p:spPr>
      </p:pic>
    </p:spTree>
    <p:extLst>
      <p:ext uri="{BB962C8B-B14F-4D97-AF65-F5344CB8AC3E}">
        <p14:creationId xmlns:p14="http://schemas.microsoft.com/office/powerpoint/2010/main" val="427585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B2C6-EC97-D274-61D2-BF6C1F49A3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B1FA1B-984F-35DE-4AFC-EB13D944C521}"/>
              </a:ext>
            </a:extLst>
          </p:cNvPr>
          <p:cNvSpPr txBox="1"/>
          <p:nvPr/>
        </p:nvSpPr>
        <p:spPr>
          <a:xfrm>
            <a:off x="318346" y="132800"/>
            <a:ext cx="11376025" cy="1107996"/>
          </a:xfrm>
          <a:prstGeom prst="rect">
            <a:avLst/>
          </a:prstGeom>
          <a:noFill/>
        </p:spPr>
        <p:txBody>
          <a:bodyPr wrap="square" lIns="0" tIns="0" rIns="0" bIns="0" rtlCol="0" anchor="t">
            <a:spAutoFit/>
          </a:bodyPr>
          <a:lstStyle/>
          <a:p>
            <a:pPr>
              <a:defRPr/>
            </a:pPr>
            <a:r>
              <a:rPr lang="en-US" sz="3600" b="1" kern="0" spc="-100" dirty="0">
                <a:latin typeface="Metropolis"/>
              </a:rPr>
              <a:t>Data Mesh What Is It </a:t>
            </a:r>
            <a:r>
              <a:rPr lang="en-US" sz="3600" b="1" kern="0" spc="-100" dirty="0">
                <a:solidFill>
                  <a:srgbClr val="FF0000"/>
                </a:solidFill>
                <a:latin typeface="Metropolis"/>
              </a:rPr>
              <a:t>&amp; Why Did We Decide to implement it?</a:t>
            </a:r>
            <a:endParaRPr kumimoji="0" lang="en-US" sz="3600" b="1" i="0" u="none" strike="noStrike" kern="0" cap="none" spc="-100" normalizeH="0" baseline="0" noProof="0" dirty="0">
              <a:ln>
                <a:noFill/>
              </a:ln>
              <a:effectLst/>
              <a:uLnTx/>
              <a:uFillTx/>
              <a:latin typeface="Metropolis"/>
              <a:ea typeface="+mn-ea"/>
              <a:cs typeface="+mn-cs"/>
            </a:endParaRPr>
          </a:p>
        </p:txBody>
      </p:sp>
      <p:sp>
        <p:nvSpPr>
          <p:cNvPr id="4" name="TextBox 3">
            <a:extLst>
              <a:ext uri="{FF2B5EF4-FFF2-40B4-BE49-F238E27FC236}">
                <a16:creationId xmlns:a16="http://schemas.microsoft.com/office/drawing/2014/main" id="{AF052610-F63A-5901-1D37-081C5EC4FD46}"/>
              </a:ext>
            </a:extLst>
          </p:cNvPr>
          <p:cNvSpPr txBox="1"/>
          <p:nvPr/>
        </p:nvSpPr>
        <p:spPr>
          <a:xfrm>
            <a:off x="2659045" y="1695284"/>
            <a:ext cx="9425864" cy="830997"/>
          </a:xfrm>
          <a:prstGeom prst="rect">
            <a:avLst/>
          </a:prstGeom>
          <a:noFill/>
        </p:spPr>
        <p:txBody>
          <a:bodyPr wrap="square" rtlCol="0">
            <a:spAutoFit/>
          </a:bodyPr>
          <a:lstStyle/>
          <a:p>
            <a:r>
              <a:rPr lang="en-GB" sz="2400" dirty="0"/>
              <a:t>New Data Platform Architecture introduced by </a:t>
            </a:r>
            <a:r>
              <a:rPr lang="en-GB" sz="2400" dirty="0" err="1"/>
              <a:t>Zhamak</a:t>
            </a:r>
            <a:r>
              <a:rPr lang="en-GB" sz="2400" dirty="0"/>
              <a:t> Dehghani in 2019</a:t>
            </a:r>
          </a:p>
        </p:txBody>
      </p:sp>
      <p:sp>
        <p:nvSpPr>
          <p:cNvPr id="6" name="TextBox 5">
            <a:extLst>
              <a:ext uri="{FF2B5EF4-FFF2-40B4-BE49-F238E27FC236}">
                <a16:creationId xmlns:a16="http://schemas.microsoft.com/office/drawing/2014/main" id="{E190C807-4552-DE00-C060-33DB89DB1FED}"/>
              </a:ext>
            </a:extLst>
          </p:cNvPr>
          <p:cNvSpPr txBox="1"/>
          <p:nvPr/>
        </p:nvSpPr>
        <p:spPr>
          <a:xfrm>
            <a:off x="2659045" y="3203937"/>
            <a:ext cx="9425864" cy="830997"/>
          </a:xfrm>
          <a:prstGeom prst="rect">
            <a:avLst/>
          </a:prstGeom>
          <a:noFill/>
        </p:spPr>
        <p:txBody>
          <a:bodyPr wrap="square" rtlCol="0">
            <a:spAutoFit/>
          </a:bodyPr>
          <a:lstStyle/>
          <a:p>
            <a:r>
              <a:rPr lang="en-GB" sz="2400" dirty="0"/>
              <a:t>Addresses challenges created by the “centralized data warehouse managed by a single Data team” model and drives significant benefits </a:t>
            </a:r>
          </a:p>
        </p:txBody>
      </p:sp>
      <p:sp>
        <p:nvSpPr>
          <p:cNvPr id="7" name="TextBox 6">
            <a:extLst>
              <a:ext uri="{FF2B5EF4-FFF2-40B4-BE49-F238E27FC236}">
                <a16:creationId xmlns:a16="http://schemas.microsoft.com/office/drawing/2014/main" id="{3D029BE7-E2B0-0247-0396-7C9A8A0BBCFD}"/>
              </a:ext>
            </a:extLst>
          </p:cNvPr>
          <p:cNvSpPr txBox="1"/>
          <p:nvPr/>
        </p:nvSpPr>
        <p:spPr>
          <a:xfrm>
            <a:off x="2698475" y="5143478"/>
            <a:ext cx="8632520" cy="461665"/>
          </a:xfrm>
          <a:prstGeom prst="rect">
            <a:avLst/>
          </a:prstGeom>
          <a:noFill/>
        </p:spPr>
        <p:txBody>
          <a:bodyPr wrap="square" rtlCol="0">
            <a:spAutoFit/>
          </a:bodyPr>
          <a:lstStyle/>
          <a:p>
            <a:r>
              <a:rPr lang="en-GB" sz="2400" dirty="0"/>
              <a:t>But at the same time introduces some challenges of its own … </a:t>
            </a:r>
          </a:p>
        </p:txBody>
      </p:sp>
      <p:pic>
        <p:nvPicPr>
          <p:cNvPr id="2" name="Picture 1">
            <a:extLst>
              <a:ext uri="{FF2B5EF4-FFF2-40B4-BE49-F238E27FC236}">
                <a16:creationId xmlns:a16="http://schemas.microsoft.com/office/drawing/2014/main" id="{1D407B67-7F82-3BDB-0431-558E3EA1A465}"/>
              </a:ext>
            </a:extLst>
          </p:cNvPr>
          <p:cNvPicPr>
            <a:picLocks noChangeAspect="1"/>
          </p:cNvPicPr>
          <p:nvPr/>
        </p:nvPicPr>
        <p:blipFill>
          <a:blip r:embed="rId3"/>
          <a:stretch>
            <a:fillRect/>
          </a:stretch>
        </p:blipFill>
        <p:spPr>
          <a:xfrm>
            <a:off x="836292" y="1363955"/>
            <a:ext cx="1493837" cy="1514024"/>
          </a:xfrm>
          <a:prstGeom prst="rect">
            <a:avLst/>
          </a:prstGeom>
        </p:spPr>
      </p:pic>
      <p:pic>
        <p:nvPicPr>
          <p:cNvPr id="5" name="Picture 4">
            <a:extLst>
              <a:ext uri="{FF2B5EF4-FFF2-40B4-BE49-F238E27FC236}">
                <a16:creationId xmlns:a16="http://schemas.microsoft.com/office/drawing/2014/main" id="{6584F15B-BBE9-26A3-662B-4BD9A9D6BBB8}"/>
              </a:ext>
            </a:extLst>
          </p:cNvPr>
          <p:cNvPicPr>
            <a:picLocks noChangeAspect="1"/>
          </p:cNvPicPr>
          <p:nvPr/>
        </p:nvPicPr>
        <p:blipFill>
          <a:blip r:embed="rId4"/>
          <a:stretch>
            <a:fillRect/>
          </a:stretch>
        </p:blipFill>
        <p:spPr>
          <a:xfrm>
            <a:off x="810976" y="3103879"/>
            <a:ext cx="1683610" cy="1585113"/>
          </a:xfrm>
          <a:prstGeom prst="rect">
            <a:avLst/>
          </a:prstGeom>
        </p:spPr>
      </p:pic>
      <p:pic>
        <p:nvPicPr>
          <p:cNvPr id="8" name="Picture 7" descr="A blue folder with papers and a warning sign&#10;&#10;Description automatically generated">
            <a:extLst>
              <a:ext uri="{FF2B5EF4-FFF2-40B4-BE49-F238E27FC236}">
                <a16:creationId xmlns:a16="http://schemas.microsoft.com/office/drawing/2014/main" id="{7C183CF0-625B-81B1-759A-74E9921142E2}"/>
              </a:ext>
            </a:extLst>
          </p:cNvPr>
          <p:cNvPicPr>
            <a:picLocks noChangeAspect="1"/>
          </p:cNvPicPr>
          <p:nvPr/>
        </p:nvPicPr>
        <p:blipFill>
          <a:blip r:embed="rId5"/>
          <a:stretch>
            <a:fillRect/>
          </a:stretch>
        </p:blipFill>
        <p:spPr>
          <a:xfrm>
            <a:off x="861005" y="5038463"/>
            <a:ext cx="1493837" cy="1493837"/>
          </a:xfrm>
          <a:prstGeom prst="rect">
            <a:avLst/>
          </a:prstGeom>
        </p:spPr>
      </p:pic>
    </p:spTree>
    <p:extLst>
      <p:ext uri="{BB962C8B-B14F-4D97-AF65-F5344CB8AC3E}">
        <p14:creationId xmlns:p14="http://schemas.microsoft.com/office/powerpoint/2010/main" val="1141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F3CE-B44B-F596-7A68-88E2103FCD3D}"/>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D2DD1C37-EB6A-5B11-6A89-35C4C3BA94DF}"/>
              </a:ext>
            </a:extLst>
          </p:cNvPr>
          <p:cNvSpPr/>
          <p:nvPr/>
        </p:nvSpPr>
        <p:spPr>
          <a:xfrm>
            <a:off x="3989296" y="2248516"/>
            <a:ext cx="3545117" cy="2932111"/>
          </a:xfrm>
          <a:prstGeom prst="rect">
            <a:avLst/>
          </a:prstGeom>
          <a:solidFill>
            <a:schemeClr val="bg1"/>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370E87A-A0E8-10A0-FFCA-96F185423667}"/>
              </a:ext>
            </a:extLst>
          </p:cNvPr>
          <p:cNvSpPr txBox="1"/>
          <p:nvPr/>
        </p:nvSpPr>
        <p:spPr>
          <a:xfrm>
            <a:off x="318346" y="132800"/>
            <a:ext cx="11376025" cy="553998"/>
          </a:xfrm>
          <a:prstGeom prst="rect">
            <a:avLst/>
          </a:prstGeom>
          <a:noFill/>
        </p:spPr>
        <p:txBody>
          <a:bodyPr wrap="square" lIns="0" tIns="0" rIns="0" bIns="0" rtlCol="0" anchor="t">
            <a:spAutoFit/>
          </a:bodyPr>
          <a:lstStyle/>
          <a:p>
            <a:pPr>
              <a:defRPr/>
            </a:pPr>
            <a:r>
              <a:rPr lang="en-GB" sz="3600" b="1" kern="0" spc="-100">
                <a:latin typeface="Metropolis"/>
              </a:rPr>
              <a:t>The Four Foundational </a:t>
            </a:r>
            <a:r>
              <a:rPr lang="en-GB" sz="3600" b="1" kern="0" spc="-100">
                <a:solidFill>
                  <a:srgbClr val="FF0000"/>
                </a:solidFill>
                <a:latin typeface="Metropolis"/>
              </a:rPr>
              <a:t>Principles of Data Mesh</a:t>
            </a:r>
            <a:endParaRPr lang="en-GB" sz="3600"/>
          </a:p>
        </p:txBody>
      </p:sp>
      <p:pic>
        <p:nvPicPr>
          <p:cNvPr id="7" name="Picture 6">
            <a:extLst>
              <a:ext uri="{FF2B5EF4-FFF2-40B4-BE49-F238E27FC236}">
                <a16:creationId xmlns:a16="http://schemas.microsoft.com/office/drawing/2014/main" id="{D1A7C308-D9A6-4503-F405-8D68CD9CAF67}"/>
              </a:ext>
            </a:extLst>
          </p:cNvPr>
          <p:cNvPicPr>
            <a:picLocks noChangeAspect="1"/>
          </p:cNvPicPr>
          <p:nvPr/>
        </p:nvPicPr>
        <p:blipFill>
          <a:blip r:embed="rId3"/>
          <a:stretch>
            <a:fillRect/>
          </a:stretch>
        </p:blipFill>
        <p:spPr>
          <a:xfrm>
            <a:off x="3572013" y="1545600"/>
            <a:ext cx="1829303" cy="1641682"/>
          </a:xfrm>
          <a:prstGeom prst="rect">
            <a:avLst/>
          </a:prstGeom>
        </p:spPr>
      </p:pic>
      <p:pic>
        <p:nvPicPr>
          <p:cNvPr id="9" name="Picture 8">
            <a:extLst>
              <a:ext uri="{FF2B5EF4-FFF2-40B4-BE49-F238E27FC236}">
                <a16:creationId xmlns:a16="http://schemas.microsoft.com/office/drawing/2014/main" id="{75C5D281-76D2-23DD-3AE9-1AB8D183C9BA}"/>
              </a:ext>
            </a:extLst>
          </p:cNvPr>
          <p:cNvPicPr>
            <a:picLocks noChangeAspect="1"/>
          </p:cNvPicPr>
          <p:nvPr/>
        </p:nvPicPr>
        <p:blipFill>
          <a:blip r:embed="rId4"/>
          <a:stretch>
            <a:fillRect/>
          </a:stretch>
        </p:blipFill>
        <p:spPr>
          <a:xfrm>
            <a:off x="3484040" y="4124151"/>
            <a:ext cx="1970018" cy="1583050"/>
          </a:xfrm>
          <a:prstGeom prst="rect">
            <a:avLst/>
          </a:prstGeom>
        </p:spPr>
      </p:pic>
      <p:pic>
        <p:nvPicPr>
          <p:cNvPr id="13" name="Picture 12">
            <a:extLst>
              <a:ext uri="{FF2B5EF4-FFF2-40B4-BE49-F238E27FC236}">
                <a16:creationId xmlns:a16="http://schemas.microsoft.com/office/drawing/2014/main" id="{325E3288-F554-195E-1A1C-885EF51D5F55}"/>
              </a:ext>
            </a:extLst>
          </p:cNvPr>
          <p:cNvPicPr>
            <a:picLocks noChangeAspect="1"/>
          </p:cNvPicPr>
          <p:nvPr/>
        </p:nvPicPr>
        <p:blipFill>
          <a:blip r:embed="rId5"/>
          <a:stretch>
            <a:fillRect/>
          </a:stretch>
        </p:blipFill>
        <p:spPr>
          <a:xfrm>
            <a:off x="6466412" y="1605861"/>
            <a:ext cx="1770672" cy="1676861"/>
          </a:xfrm>
          <a:prstGeom prst="rect">
            <a:avLst/>
          </a:prstGeom>
        </p:spPr>
      </p:pic>
      <p:pic>
        <p:nvPicPr>
          <p:cNvPr id="15" name="Picture 14">
            <a:extLst>
              <a:ext uri="{FF2B5EF4-FFF2-40B4-BE49-F238E27FC236}">
                <a16:creationId xmlns:a16="http://schemas.microsoft.com/office/drawing/2014/main" id="{CE0F44D2-3B6B-7DC6-E3B8-32CDA2465291}"/>
              </a:ext>
            </a:extLst>
          </p:cNvPr>
          <p:cNvPicPr>
            <a:picLocks noChangeAspect="1"/>
          </p:cNvPicPr>
          <p:nvPr/>
        </p:nvPicPr>
        <p:blipFill>
          <a:blip r:embed="rId6"/>
          <a:stretch>
            <a:fillRect/>
          </a:stretch>
        </p:blipFill>
        <p:spPr>
          <a:xfrm>
            <a:off x="6487297" y="4099978"/>
            <a:ext cx="1735492" cy="1712039"/>
          </a:xfrm>
          <a:prstGeom prst="rect">
            <a:avLst/>
          </a:prstGeom>
        </p:spPr>
      </p:pic>
      <p:sp>
        <p:nvSpPr>
          <p:cNvPr id="16" name="TextBox 15">
            <a:extLst>
              <a:ext uri="{FF2B5EF4-FFF2-40B4-BE49-F238E27FC236}">
                <a16:creationId xmlns:a16="http://schemas.microsoft.com/office/drawing/2014/main" id="{16AC77E9-67F9-D0B4-AD22-5416BDE0FEAC}"/>
              </a:ext>
            </a:extLst>
          </p:cNvPr>
          <p:cNvSpPr txBox="1"/>
          <p:nvPr/>
        </p:nvSpPr>
        <p:spPr>
          <a:xfrm>
            <a:off x="614914" y="1735429"/>
            <a:ext cx="2561683" cy="1569660"/>
          </a:xfrm>
          <a:prstGeom prst="rect">
            <a:avLst/>
          </a:prstGeom>
          <a:noFill/>
        </p:spPr>
        <p:txBody>
          <a:bodyPr wrap="square" rtlCol="0">
            <a:spAutoFit/>
          </a:bodyPr>
          <a:lstStyle/>
          <a:p>
            <a:pPr algn="r"/>
            <a:r>
              <a:rPr lang="en-GB" sz="2400" dirty="0"/>
              <a:t>Domain-oriented decentralized data ownership and architecture</a:t>
            </a:r>
          </a:p>
        </p:txBody>
      </p:sp>
      <p:sp>
        <p:nvSpPr>
          <p:cNvPr id="17" name="TextBox 16">
            <a:extLst>
              <a:ext uri="{FF2B5EF4-FFF2-40B4-BE49-F238E27FC236}">
                <a16:creationId xmlns:a16="http://schemas.microsoft.com/office/drawing/2014/main" id="{F08936E2-9FFD-8753-0D7F-500B6C5986CE}"/>
              </a:ext>
            </a:extLst>
          </p:cNvPr>
          <p:cNvSpPr txBox="1"/>
          <p:nvPr/>
        </p:nvSpPr>
        <p:spPr>
          <a:xfrm>
            <a:off x="659697" y="4454011"/>
            <a:ext cx="2561683" cy="1200329"/>
          </a:xfrm>
          <a:prstGeom prst="rect">
            <a:avLst/>
          </a:prstGeom>
          <a:noFill/>
        </p:spPr>
        <p:txBody>
          <a:bodyPr wrap="square" rtlCol="0">
            <a:spAutoFit/>
          </a:bodyPr>
          <a:lstStyle/>
          <a:p>
            <a:pPr algn="r"/>
            <a:r>
              <a:rPr lang="en-GB" sz="2400" dirty="0"/>
              <a:t>Self-serve data infrastructure as a platform </a:t>
            </a:r>
          </a:p>
        </p:txBody>
      </p:sp>
      <p:sp>
        <p:nvSpPr>
          <p:cNvPr id="18" name="TextBox 17">
            <a:extLst>
              <a:ext uri="{FF2B5EF4-FFF2-40B4-BE49-F238E27FC236}">
                <a16:creationId xmlns:a16="http://schemas.microsoft.com/office/drawing/2014/main" id="{015DAB53-F6D3-F04B-E999-E03DA534173D}"/>
              </a:ext>
            </a:extLst>
          </p:cNvPr>
          <p:cNvSpPr txBox="1"/>
          <p:nvPr/>
        </p:nvSpPr>
        <p:spPr>
          <a:xfrm>
            <a:off x="8352519" y="1986271"/>
            <a:ext cx="3270127" cy="461665"/>
          </a:xfrm>
          <a:prstGeom prst="rect">
            <a:avLst/>
          </a:prstGeom>
          <a:noFill/>
        </p:spPr>
        <p:txBody>
          <a:bodyPr wrap="square" rtlCol="0">
            <a:spAutoFit/>
          </a:bodyPr>
          <a:lstStyle/>
          <a:p>
            <a:r>
              <a:rPr lang="en-GB" sz="2400" dirty="0"/>
              <a:t>Data as a product</a:t>
            </a:r>
          </a:p>
        </p:txBody>
      </p:sp>
      <p:sp>
        <p:nvSpPr>
          <p:cNvPr id="19" name="TextBox 18">
            <a:extLst>
              <a:ext uri="{FF2B5EF4-FFF2-40B4-BE49-F238E27FC236}">
                <a16:creationId xmlns:a16="http://schemas.microsoft.com/office/drawing/2014/main" id="{2FC5C57F-3F8D-7AB8-608F-4297E3C6F276}"/>
              </a:ext>
            </a:extLst>
          </p:cNvPr>
          <p:cNvSpPr txBox="1"/>
          <p:nvPr/>
        </p:nvSpPr>
        <p:spPr>
          <a:xfrm>
            <a:off x="8567652" y="4260642"/>
            <a:ext cx="3270127" cy="1200329"/>
          </a:xfrm>
          <a:prstGeom prst="rect">
            <a:avLst/>
          </a:prstGeom>
          <a:noFill/>
        </p:spPr>
        <p:txBody>
          <a:bodyPr wrap="square" rtlCol="0">
            <a:spAutoFit/>
          </a:bodyPr>
          <a:lstStyle/>
          <a:p>
            <a:r>
              <a:rPr lang="en-GB" sz="2400" dirty="0"/>
              <a:t>Federated computational governance</a:t>
            </a:r>
          </a:p>
        </p:txBody>
      </p:sp>
    </p:spTree>
    <p:extLst>
      <p:ext uri="{BB962C8B-B14F-4D97-AF65-F5344CB8AC3E}">
        <p14:creationId xmlns:p14="http://schemas.microsoft.com/office/powerpoint/2010/main" val="16315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F3CE-B44B-F596-7A68-88E2103FCD3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AA613EF-1CBE-5B55-7957-D803CB8CD741}"/>
              </a:ext>
            </a:extLst>
          </p:cNvPr>
          <p:cNvSpPr/>
          <p:nvPr/>
        </p:nvSpPr>
        <p:spPr>
          <a:xfrm>
            <a:off x="0" y="0"/>
            <a:ext cx="4229101" cy="685800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 name="TextBox 2">
            <a:extLst>
              <a:ext uri="{FF2B5EF4-FFF2-40B4-BE49-F238E27FC236}">
                <a16:creationId xmlns:a16="http://schemas.microsoft.com/office/drawing/2014/main" id="{B370E87A-A0E8-10A0-FFCA-96F185423667}"/>
              </a:ext>
            </a:extLst>
          </p:cNvPr>
          <p:cNvSpPr txBox="1"/>
          <p:nvPr/>
        </p:nvSpPr>
        <p:spPr>
          <a:xfrm>
            <a:off x="4618507" y="515859"/>
            <a:ext cx="11376025" cy="553998"/>
          </a:xfrm>
          <a:prstGeom prst="rect">
            <a:avLst/>
          </a:prstGeom>
          <a:noFill/>
        </p:spPr>
        <p:txBody>
          <a:bodyPr wrap="square" lIns="0" tIns="0" rIns="0" bIns="0" rtlCol="0" anchor="t">
            <a:spAutoFit/>
          </a:bodyPr>
          <a:lstStyle/>
          <a:p>
            <a:pPr>
              <a:defRPr/>
            </a:pPr>
            <a:r>
              <a:rPr lang="en-GB" sz="3600" b="1" kern="0" spc="-100" dirty="0">
                <a:latin typeface="Metropolis"/>
              </a:rPr>
              <a:t>Domain</a:t>
            </a:r>
            <a:r>
              <a:rPr lang="en-GB" sz="3600" b="1" kern="0" spc="-100" dirty="0">
                <a:solidFill>
                  <a:srgbClr val="FF0000"/>
                </a:solidFill>
                <a:latin typeface="Metropolis"/>
              </a:rPr>
              <a:t> Ownership</a:t>
            </a:r>
            <a:endParaRPr lang="en-GB" sz="3600" dirty="0"/>
          </a:p>
        </p:txBody>
      </p:sp>
      <p:sp>
        <p:nvSpPr>
          <p:cNvPr id="2" name="TextBox 1">
            <a:extLst>
              <a:ext uri="{FF2B5EF4-FFF2-40B4-BE49-F238E27FC236}">
                <a16:creationId xmlns:a16="http://schemas.microsoft.com/office/drawing/2014/main" id="{F7897090-F9F4-66B1-A777-0A104CE5FBAC}"/>
              </a:ext>
            </a:extLst>
          </p:cNvPr>
          <p:cNvSpPr txBox="1"/>
          <p:nvPr/>
        </p:nvSpPr>
        <p:spPr>
          <a:xfrm>
            <a:off x="4531069" y="1134403"/>
            <a:ext cx="7850909" cy="461665"/>
          </a:xfrm>
          <a:prstGeom prst="rect">
            <a:avLst/>
          </a:prstGeom>
          <a:noFill/>
        </p:spPr>
        <p:txBody>
          <a:bodyPr wrap="square" rtlCol="0">
            <a:spAutoFit/>
          </a:bodyPr>
          <a:lstStyle/>
          <a:p>
            <a:r>
              <a:rPr lang="en-GB" sz="2400">
                <a:effectLst/>
                <a:latin typeface="Calibri" panose="020F0502020204030204" pitchFamily="34" charset="0"/>
                <a:ea typeface="Calibri" panose="020F0502020204030204" pitchFamily="34" charset="0"/>
                <a:cs typeface="Arial" panose="020B0604020202020204" pitchFamily="34" charset="0"/>
              </a:rPr>
              <a:t>Each </a:t>
            </a:r>
            <a:r>
              <a:rPr lang="en-GB" sz="2400" b="1">
                <a:effectLst/>
                <a:latin typeface="Calibri" panose="020F0502020204030204" pitchFamily="34" charset="0"/>
                <a:ea typeface="Calibri" panose="020F0502020204030204" pitchFamily="34" charset="0"/>
                <a:cs typeface="Arial" panose="020B0604020202020204" pitchFamily="34" charset="0"/>
              </a:rPr>
              <a:t>domain manages its own data</a:t>
            </a:r>
            <a:r>
              <a:rPr lang="en-GB" sz="2400">
                <a:effectLst/>
                <a:latin typeface="Calibri" panose="020F0502020204030204" pitchFamily="34" charset="0"/>
                <a:ea typeface="Calibri" panose="020F0502020204030204" pitchFamily="34" charset="0"/>
                <a:cs typeface="Arial" panose="020B0604020202020204" pitchFamily="34" charset="0"/>
              </a:rPr>
              <a:t> end-to-end</a:t>
            </a:r>
            <a:endParaRPr lang="en-GB"/>
          </a:p>
        </p:txBody>
      </p:sp>
      <p:sp>
        <p:nvSpPr>
          <p:cNvPr id="5" name="TextBox 4">
            <a:extLst>
              <a:ext uri="{FF2B5EF4-FFF2-40B4-BE49-F238E27FC236}">
                <a16:creationId xmlns:a16="http://schemas.microsoft.com/office/drawing/2014/main" id="{0DA30A84-B9CF-ACA2-0972-520739B7D88A}"/>
              </a:ext>
            </a:extLst>
          </p:cNvPr>
          <p:cNvSpPr txBox="1"/>
          <p:nvPr/>
        </p:nvSpPr>
        <p:spPr>
          <a:xfrm>
            <a:off x="5727358" y="2508293"/>
            <a:ext cx="2578518" cy="1200329"/>
          </a:xfrm>
          <a:prstGeom prst="rect">
            <a:avLst/>
          </a:prstGeom>
          <a:noFill/>
        </p:spPr>
        <p:txBody>
          <a:bodyPr wrap="square" rtlCol="0">
            <a:spAutoFit/>
          </a:bodyPr>
          <a:lstStyle/>
          <a:p>
            <a:pPr marL="180000" indent="-1800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Domains Own Their Data</a:t>
            </a:r>
            <a:endParaRPr lang="en-US" dirty="0">
              <a:latin typeface="Calibri" panose="020F0502020204030204" pitchFamily="34" charset="0"/>
              <a:ea typeface="Calibri" panose="020F0502020204030204" pitchFamily="34" charset="0"/>
              <a:cs typeface="Calibri" panose="020F0502020204030204" pitchFamily="34" charset="0"/>
            </a:endParaRPr>
          </a:p>
          <a:p>
            <a:pPr marL="180000" indent="-1800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Closer to the Source</a:t>
            </a:r>
          </a:p>
          <a:p>
            <a:pPr marL="180000" indent="-1800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Decentralized Control</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6546B72-D653-B2AD-3987-4F762A109797}"/>
              </a:ext>
            </a:extLst>
          </p:cNvPr>
          <p:cNvSpPr txBox="1"/>
          <p:nvPr/>
        </p:nvSpPr>
        <p:spPr>
          <a:xfrm>
            <a:off x="9504609" y="2495568"/>
            <a:ext cx="2578518" cy="92333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a:effectLst/>
                <a:latin typeface="Calibri" panose="020F0502020204030204" pitchFamily="34" charset="0"/>
                <a:ea typeface="Calibri" panose="020F0502020204030204" pitchFamily="34" charset="0"/>
                <a:cs typeface="Calibri" panose="020F0502020204030204" pitchFamily="34" charset="0"/>
              </a:defRPr>
            </a:lvl1pPr>
          </a:lstStyle>
          <a:p>
            <a:pPr marL="180000" indent="-180000"/>
            <a:r>
              <a:rPr lang="en-US" dirty="0"/>
              <a:t>Faster Decision-Making</a:t>
            </a:r>
          </a:p>
          <a:p>
            <a:pPr marL="180000" indent="-180000"/>
            <a:r>
              <a:rPr lang="en-US" dirty="0"/>
              <a:t>Improved Data Quality</a:t>
            </a:r>
          </a:p>
          <a:p>
            <a:pPr marL="180000" indent="-180000"/>
            <a:r>
              <a:rPr lang="en-US" dirty="0"/>
              <a:t>Stronger Ownership</a:t>
            </a:r>
          </a:p>
        </p:txBody>
      </p:sp>
      <p:sp>
        <p:nvSpPr>
          <p:cNvPr id="15" name="TextBox 14">
            <a:extLst>
              <a:ext uri="{FF2B5EF4-FFF2-40B4-BE49-F238E27FC236}">
                <a16:creationId xmlns:a16="http://schemas.microsoft.com/office/drawing/2014/main" id="{631F09CB-04C7-815E-F343-3F7AC2F7F9CE}"/>
              </a:ext>
            </a:extLst>
          </p:cNvPr>
          <p:cNvSpPr txBox="1"/>
          <p:nvPr/>
        </p:nvSpPr>
        <p:spPr>
          <a:xfrm>
            <a:off x="5768374" y="5257651"/>
            <a:ext cx="6143703" cy="369332"/>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Data Squads In Domains while still part of a centralised team</a:t>
            </a:r>
          </a:p>
        </p:txBody>
      </p:sp>
      <p:sp>
        <p:nvSpPr>
          <p:cNvPr id="6" name="TextBox 5">
            <a:extLst>
              <a:ext uri="{FF2B5EF4-FFF2-40B4-BE49-F238E27FC236}">
                <a16:creationId xmlns:a16="http://schemas.microsoft.com/office/drawing/2014/main" id="{0840C498-31BA-5401-B8D6-D64BC521495F}"/>
              </a:ext>
            </a:extLst>
          </p:cNvPr>
          <p:cNvSpPr txBox="1"/>
          <p:nvPr/>
        </p:nvSpPr>
        <p:spPr>
          <a:xfrm>
            <a:off x="497306" y="4677084"/>
            <a:ext cx="3263117" cy="1785104"/>
          </a:xfrm>
          <a:prstGeom prst="rect">
            <a:avLst/>
          </a:prstGeom>
          <a:noFill/>
        </p:spPr>
        <p:txBody>
          <a:bodyPr wrap="square" rtlCol="0">
            <a:spAutoFit/>
          </a:bodyPr>
          <a:lstStyle/>
          <a:p>
            <a:pPr algn="ctr">
              <a:spcAft>
                <a:spcPts val="600"/>
              </a:spcAft>
            </a:pPr>
            <a:r>
              <a:rPr lang="en-GB" b="1" dirty="0"/>
              <a:t>3 Types of Data Domains:</a:t>
            </a:r>
            <a:endParaRPr lang="en-GB" dirty="0"/>
          </a:p>
          <a:p>
            <a:pPr algn="ctr">
              <a:spcAft>
                <a:spcPts val="600"/>
              </a:spcAft>
            </a:pPr>
            <a:r>
              <a:rPr lang="en-GB" dirty="0"/>
              <a:t>Source aligned</a:t>
            </a:r>
          </a:p>
          <a:p>
            <a:pPr algn="ctr">
              <a:spcAft>
                <a:spcPts val="600"/>
              </a:spcAft>
            </a:pPr>
            <a:r>
              <a:rPr lang="en-GB" dirty="0"/>
              <a:t>Aggregated</a:t>
            </a:r>
          </a:p>
          <a:p>
            <a:pPr algn="ctr">
              <a:spcAft>
                <a:spcPts val="600"/>
              </a:spcAft>
            </a:pPr>
            <a:r>
              <a:rPr lang="en-GB" dirty="0"/>
              <a:t>Consumer-aligned</a:t>
            </a:r>
          </a:p>
          <a:p>
            <a:pPr algn="ctr">
              <a:spcAft>
                <a:spcPts val="600"/>
              </a:spcAft>
            </a:pPr>
            <a:endParaRPr lang="en-GB" dirty="0"/>
          </a:p>
        </p:txBody>
      </p:sp>
      <p:pic>
        <p:nvPicPr>
          <p:cNvPr id="13" name="Graphic 12">
            <a:extLst>
              <a:ext uri="{FF2B5EF4-FFF2-40B4-BE49-F238E27FC236}">
                <a16:creationId xmlns:a16="http://schemas.microsoft.com/office/drawing/2014/main" id="{E3213A73-CF27-0A08-D7E3-42FCFEBC5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918" y="178664"/>
            <a:ext cx="4762500" cy="4762500"/>
          </a:xfrm>
          <a:prstGeom prst="rect">
            <a:avLst/>
          </a:prstGeom>
        </p:spPr>
      </p:pic>
      <p:grpSp>
        <p:nvGrpSpPr>
          <p:cNvPr id="11" name="Group 10">
            <a:extLst>
              <a:ext uri="{FF2B5EF4-FFF2-40B4-BE49-F238E27FC236}">
                <a16:creationId xmlns:a16="http://schemas.microsoft.com/office/drawing/2014/main" id="{E1EE3F2E-CA30-A85E-3177-20EB04216810}"/>
              </a:ext>
            </a:extLst>
          </p:cNvPr>
          <p:cNvGrpSpPr/>
          <p:nvPr/>
        </p:nvGrpSpPr>
        <p:grpSpPr>
          <a:xfrm>
            <a:off x="4693292" y="2511650"/>
            <a:ext cx="826175" cy="982090"/>
            <a:chOff x="238435" y="1859773"/>
            <a:chExt cx="826175" cy="982090"/>
          </a:xfrm>
        </p:grpSpPr>
        <p:pic>
          <p:nvPicPr>
            <p:cNvPr id="25" name="Graphic 24" descr="Key outline">
              <a:extLst>
                <a:ext uri="{FF2B5EF4-FFF2-40B4-BE49-F238E27FC236}">
                  <a16:creationId xmlns:a16="http://schemas.microsoft.com/office/drawing/2014/main" id="{172A44EF-991E-00FD-CF99-4EF77E5D17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856" y="1859773"/>
              <a:ext cx="609214" cy="609214"/>
            </a:xfrm>
            <a:prstGeom prst="rect">
              <a:avLst/>
            </a:prstGeom>
          </p:spPr>
        </p:pic>
        <p:sp>
          <p:nvSpPr>
            <p:cNvPr id="30" name="TextBox 29">
              <a:extLst>
                <a:ext uri="{FF2B5EF4-FFF2-40B4-BE49-F238E27FC236}">
                  <a16:creationId xmlns:a16="http://schemas.microsoft.com/office/drawing/2014/main" id="{D5B17DE4-84FF-168A-B1DB-FE540CFF5753}"/>
                </a:ext>
              </a:extLst>
            </p:cNvPr>
            <p:cNvSpPr txBox="1"/>
            <p:nvPr/>
          </p:nvSpPr>
          <p:spPr>
            <a:xfrm>
              <a:off x="238435" y="2318643"/>
              <a:ext cx="826175" cy="523220"/>
            </a:xfrm>
            <a:prstGeom prst="rect">
              <a:avLst/>
            </a:prstGeom>
            <a:noFill/>
            <a:ln>
              <a:noFill/>
            </a:ln>
          </p:spPr>
          <p:txBody>
            <a:bodyPr wrap="square" rtlCol="0">
              <a:spAutoFit/>
            </a:bodyPr>
            <a:lstStyle/>
            <a:p>
              <a:r>
                <a:rPr lang="en-GB" sz="1400" dirty="0">
                  <a:solidFill>
                    <a:srgbClr val="C00000"/>
                  </a:solidFill>
                </a:rPr>
                <a:t>KEY POINTS</a:t>
              </a:r>
            </a:p>
          </p:txBody>
        </p:sp>
      </p:grpSp>
      <p:grpSp>
        <p:nvGrpSpPr>
          <p:cNvPr id="14" name="Group 13">
            <a:extLst>
              <a:ext uri="{FF2B5EF4-FFF2-40B4-BE49-F238E27FC236}">
                <a16:creationId xmlns:a16="http://schemas.microsoft.com/office/drawing/2014/main" id="{0D59CEB2-F5D5-4353-BE6E-83C69CD2E3C3}"/>
              </a:ext>
            </a:extLst>
          </p:cNvPr>
          <p:cNvGrpSpPr/>
          <p:nvPr/>
        </p:nvGrpSpPr>
        <p:grpSpPr>
          <a:xfrm>
            <a:off x="4693292" y="5132845"/>
            <a:ext cx="1325611" cy="1188740"/>
            <a:chOff x="318345" y="4143550"/>
            <a:chExt cx="1325611" cy="1188740"/>
          </a:xfrm>
        </p:grpSpPr>
        <p:pic>
          <p:nvPicPr>
            <p:cNvPr id="29" name="Graphic 28" descr="Clipboard Checked outline">
              <a:extLst>
                <a:ext uri="{FF2B5EF4-FFF2-40B4-BE49-F238E27FC236}">
                  <a16:creationId xmlns:a16="http://schemas.microsoft.com/office/drawing/2014/main" id="{DC8A9273-E0B7-37CA-4C16-DAF19912F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346" y="4143550"/>
              <a:ext cx="567771" cy="567771"/>
            </a:xfrm>
            <a:prstGeom prst="rect">
              <a:avLst/>
            </a:prstGeom>
          </p:spPr>
        </p:pic>
        <p:sp>
          <p:nvSpPr>
            <p:cNvPr id="31" name="TextBox 30">
              <a:extLst>
                <a:ext uri="{FF2B5EF4-FFF2-40B4-BE49-F238E27FC236}">
                  <a16:creationId xmlns:a16="http://schemas.microsoft.com/office/drawing/2014/main" id="{AB1409F1-F699-5F07-F671-F47B97B36A3A}"/>
                </a:ext>
              </a:extLst>
            </p:cNvPr>
            <p:cNvSpPr txBox="1"/>
            <p:nvPr/>
          </p:nvSpPr>
          <p:spPr>
            <a:xfrm>
              <a:off x="318345" y="4747515"/>
              <a:ext cx="1325611" cy="584775"/>
            </a:xfrm>
            <a:prstGeom prst="rect">
              <a:avLst/>
            </a:prstGeom>
            <a:noFill/>
            <a:ln>
              <a:noFill/>
            </a:ln>
          </p:spPr>
          <p:txBody>
            <a:bodyPr wrap="square" rtlCol="0">
              <a:spAutoFit/>
            </a:bodyPr>
            <a:lstStyle/>
            <a:p>
              <a:r>
                <a:rPr lang="en-GB" sz="1600" dirty="0">
                  <a:solidFill>
                    <a:srgbClr val="C00000"/>
                  </a:solidFill>
                </a:rPr>
                <a:t>What we</a:t>
              </a:r>
            </a:p>
            <a:p>
              <a:r>
                <a:rPr lang="en-GB" sz="1600" dirty="0">
                  <a:solidFill>
                    <a:srgbClr val="C00000"/>
                  </a:solidFill>
                </a:rPr>
                <a:t> did </a:t>
              </a:r>
            </a:p>
          </p:txBody>
        </p:sp>
      </p:grpSp>
      <p:grpSp>
        <p:nvGrpSpPr>
          <p:cNvPr id="9" name="Group 8">
            <a:extLst>
              <a:ext uri="{FF2B5EF4-FFF2-40B4-BE49-F238E27FC236}">
                <a16:creationId xmlns:a16="http://schemas.microsoft.com/office/drawing/2014/main" id="{F228F1A9-4D31-225C-36A5-36B6E3441B0D}"/>
              </a:ext>
            </a:extLst>
          </p:cNvPr>
          <p:cNvGrpSpPr/>
          <p:nvPr/>
        </p:nvGrpSpPr>
        <p:grpSpPr>
          <a:xfrm>
            <a:off x="8513767" y="2573918"/>
            <a:ext cx="990842" cy="878956"/>
            <a:chOff x="3952341" y="1873816"/>
            <a:chExt cx="990842" cy="878956"/>
          </a:xfrm>
        </p:grpSpPr>
        <p:pic>
          <p:nvPicPr>
            <p:cNvPr id="27" name="Graphic 26" descr="Thumbs up sign outline">
              <a:extLst>
                <a:ext uri="{FF2B5EF4-FFF2-40B4-BE49-F238E27FC236}">
                  <a16:creationId xmlns:a16="http://schemas.microsoft.com/office/drawing/2014/main" id="{52201AE9-5555-7787-A24F-C10BED47B5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18770" y="1873816"/>
              <a:ext cx="567771" cy="567771"/>
            </a:xfrm>
            <a:prstGeom prst="rect">
              <a:avLst/>
            </a:prstGeom>
          </p:spPr>
        </p:pic>
        <p:sp>
          <p:nvSpPr>
            <p:cNvPr id="8" name="TextBox 7">
              <a:extLst>
                <a:ext uri="{FF2B5EF4-FFF2-40B4-BE49-F238E27FC236}">
                  <a16:creationId xmlns:a16="http://schemas.microsoft.com/office/drawing/2014/main" id="{AA32EFE0-3218-F2A8-6237-1B435EC43486}"/>
                </a:ext>
              </a:extLst>
            </p:cNvPr>
            <p:cNvSpPr txBox="1"/>
            <p:nvPr/>
          </p:nvSpPr>
          <p:spPr>
            <a:xfrm>
              <a:off x="3952341" y="2444995"/>
              <a:ext cx="990842" cy="307777"/>
            </a:xfrm>
            <a:prstGeom prst="rect">
              <a:avLst/>
            </a:prstGeom>
            <a:noFill/>
            <a:ln>
              <a:noFill/>
            </a:ln>
          </p:spPr>
          <p:txBody>
            <a:bodyPr wrap="square" rtlCol="0">
              <a:spAutoFit/>
            </a:bodyPr>
            <a:lstStyle/>
            <a:p>
              <a:r>
                <a:rPr lang="en-GB" sz="1400" dirty="0">
                  <a:solidFill>
                    <a:srgbClr val="C00000"/>
                  </a:solidFill>
                </a:rPr>
                <a:t>BENEFITS</a:t>
              </a:r>
            </a:p>
          </p:txBody>
        </p:sp>
      </p:grpSp>
      <p:sp>
        <p:nvSpPr>
          <p:cNvPr id="16" name="TextBox 15">
            <a:extLst>
              <a:ext uri="{FF2B5EF4-FFF2-40B4-BE49-F238E27FC236}">
                <a16:creationId xmlns:a16="http://schemas.microsoft.com/office/drawing/2014/main" id="{A7F8413A-06F2-3E1B-ED8C-D1674E39DA17}"/>
              </a:ext>
            </a:extLst>
          </p:cNvPr>
          <p:cNvSpPr txBox="1"/>
          <p:nvPr/>
        </p:nvSpPr>
        <p:spPr>
          <a:xfrm>
            <a:off x="4531069" y="1847362"/>
            <a:ext cx="1508644" cy="523220"/>
          </a:xfrm>
          <a:prstGeom prst="rect">
            <a:avLst/>
          </a:prstGeom>
          <a:noFill/>
          <a:ln>
            <a:noFill/>
          </a:ln>
        </p:spPr>
        <p:txBody>
          <a:bodyPr wrap="square" rtlCol="0">
            <a:spAutoFit/>
          </a:bodyPr>
          <a:lstStyle/>
          <a:p>
            <a:r>
              <a:rPr lang="en-GB" sz="2800" dirty="0">
                <a:solidFill>
                  <a:srgbClr val="C00000"/>
                </a:solidFill>
              </a:rPr>
              <a:t>THEORY</a:t>
            </a:r>
            <a:r>
              <a:rPr lang="en-GB" sz="1400" dirty="0">
                <a:solidFill>
                  <a:srgbClr val="C00000"/>
                </a:solidFill>
              </a:rPr>
              <a:t> </a:t>
            </a:r>
          </a:p>
        </p:txBody>
      </p:sp>
      <p:sp>
        <p:nvSpPr>
          <p:cNvPr id="17" name="TextBox 16">
            <a:extLst>
              <a:ext uri="{FF2B5EF4-FFF2-40B4-BE49-F238E27FC236}">
                <a16:creationId xmlns:a16="http://schemas.microsoft.com/office/drawing/2014/main" id="{1940BEB9-365B-D398-9E9B-6E037BCEBA22}"/>
              </a:ext>
            </a:extLst>
          </p:cNvPr>
          <p:cNvSpPr txBox="1"/>
          <p:nvPr/>
        </p:nvSpPr>
        <p:spPr>
          <a:xfrm>
            <a:off x="4624355" y="4298086"/>
            <a:ext cx="2830715" cy="523220"/>
          </a:xfrm>
          <a:prstGeom prst="rect">
            <a:avLst/>
          </a:prstGeom>
          <a:noFill/>
          <a:ln>
            <a:noFill/>
          </a:ln>
        </p:spPr>
        <p:txBody>
          <a:bodyPr wrap="square" rtlCol="0">
            <a:spAutoFit/>
          </a:bodyPr>
          <a:lstStyle/>
          <a:p>
            <a:r>
              <a:rPr lang="en-GB" sz="2800" dirty="0">
                <a:solidFill>
                  <a:srgbClr val="C00000"/>
                </a:solidFill>
              </a:rPr>
              <a:t>IN PRACTICE </a:t>
            </a:r>
          </a:p>
        </p:txBody>
      </p:sp>
    </p:spTree>
    <p:extLst>
      <p:ext uri="{BB962C8B-B14F-4D97-AF65-F5344CB8AC3E}">
        <p14:creationId xmlns:p14="http://schemas.microsoft.com/office/powerpoint/2010/main" val="51454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D0FA6-3028-94EB-CE25-43255D6AE5F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08C6104-CC42-DBC6-C126-BC8A915166DE}"/>
              </a:ext>
            </a:extLst>
          </p:cNvPr>
          <p:cNvSpPr/>
          <p:nvPr/>
        </p:nvSpPr>
        <p:spPr>
          <a:xfrm>
            <a:off x="0" y="0"/>
            <a:ext cx="4229101" cy="685800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 name="TextBox 2">
            <a:extLst>
              <a:ext uri="{FF2B5EF4-FFF2-40B4-BE49-F238E27FC236}">
                <a16:creationId xmlns:a16="http://schemas.microsoft.com/office/drawing/2014/main" id="{9311E664-95EC-5A7D-2B5C-D84FD4577900}"/>
              </a:ext>
            </a:extLst>
          </p:cNvPr>
          <p:cNvSpPr txBox="1"/>
          <p:nvPr/>
        </p:nvSpPr>
        <p:spPr>
          <a:xfrm>
            <a:off x="4618507" y="515859"/>
            <a:ext cx="11376025" cy="1107996"/>
          </a:xfrm>
          <a:prstGeom prst="rect">
            <a:avLst/>
          </a:prstGeom>
          <a:noFill/>
        </p:spPr>
        <p:txBody>
          <a:bodyPr wrap="square" lIns="0" tIns="0" rIns="0" bIns="0" rtlCol="0" anchor="t">
            <a:spAutoFit/>
          </a:bodyPr>
          <a:lstStyle/>
          <a:p>
            <a:pPr>
              <a:defRPr/>
            </a:pPr>
            <a:r>
              <a:rPr lang="en-GB" sz="3600" b="1" kern="0" spc="-100" dirty="0">
                <a:latin typeface="Metropolis"/>
              </a:rPr>
              <a:t>Data</a:t>
            </a:r>
            <a:r>
              <a:rPr lang="en-GB" sz="3600" b="1" kern="0" spc="-100" dirty="0">
                <a:solidFill>
                  <a:srgbClr val="FF0000"/>
                </a:solidFill>
                <a:latin typeface="Metropolis"/>
              </a:rPr>
              <a:t> </a:t>
            </a:r>
            <a:r>
              <a:rPr lang="en-GB" sz="3600" b="1" kern="0" spc="-100" dirty="0">
                <a:latin typeface="Metropolis"/>
              </a:rPr>
              <a:t>As A </a:t>
            </a:r>
            <a:r>
              <a:rPr lang="en-GB" sz="3600" b="1" kern="0" spc="-100" dirty="0">
                <a:solidFill>
                  <a:srgbClr val="FF0000"/>
                </a:solidFill>
                <a:latin typeface="Metropolis"/>
              </a:rPr>
              <a:t>Product</a:t>
            </a:r>
            <a:endParaRPr lang="en-GB" sz="3600" dirty="0"/>
          </a:p>
          <a:p>
            <a:pPr>
              <a:defRPr/>
            </a:pPr>
            <a:endParaRPr lang="en-GB" sz="3600" dirty="0"/>
          </a:p>
        </p:txBody>
      </p:sp>
      <p:sp>
        <p:nvSpPr>
          <p:cNvPr id="2" name="TextBox 1">
            <a:extLst>
              <a:ext uri="{FF2B5EF4-FFF2-40B4-BE49-F238E27FC236}">
                <a16:creationId xmlns:a16="http://schemas.microsoft.com/office/drawing/2014/main" id="{6E51862B-2BD5-56E0-8AE3-EC5CC926CFB2}"/>
              </a:ext>
            </a:extLst>
          </p:cNvPr>
          <p:cNvSpPr txBox="1"/>
          <p:nvPr/>
        </p:nvSpPr>
        <p:spPr>
          <a:xfrm>
            <a:off x="4531070" y="1134403"/>
            <a:ext cx="7381008" cy="830997"/>
          </a:xfrm>
          <a:prstGeom prst="rect">
            <a:avLst/>
          </a:prstGeom>
          <a:noFill/>
        </p:spPr>
        <p:txBody>
          <a:bodyPr wrap="square" rtlCol="0">
            <a:spAutoFit/>
          </a:bodyPr>
          <a:lstStyle/>
          <a:p>
            <a:r>
              <a:rPr lang="en-US" sz="2400" b="1" dirty="0">
                <a:effectLst/>
                <a:latin typeface="Calibri" panose="020F0502020204030204" pitchFamily="34" charset="0"/>
                <a:ea typeface="Calibri" panose="020F0502020204030204" pitchFamily="34" charset="0"/>
                <a:cs typeface="Calibri" panose="020F0502020204030204" pitchFamily="34" charset="0"/>
              </a:rPr>
              <a:t>Data as a Product</a:t>
            </a:r>
            <a:r>
              <a:rPr lang="en-US" sz="2400" dirty="0">
                <a:effectLst/>
                <a:latin typeface="Calibri" panose="020F0502020204030204" pitchFamily="34" charset="0"/>
                <a:ea typeface="Calibri" panose="020F0502020204030204" pitchFamily="34" charset="0"/>
                <a:cs typeface="Calibri" panose="020F0502020204030204" pitchFamily="34" charset="0"/>
              </a:rPr>
              <a:t> is about making data user-friendly, reliable, and valuable, just like any other product</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11463D8-923D-6285-1C94-FBF82A221F1B}"/>
              </a:ext>
            </a:extLst>
          </p:cNvPr>
          <p:cNvSpPr txBox="1"/>
          <p:nvPr/>
        </p:nvSpPr>
        <p:spPr>
          <a:xfrm>
            <a:off x="5727358" y="2792501"/>
            <a:ext cx="257851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High-Quality and Reliable</a:t>
            </a:r>
          </a:p>
          <a:p>
            <a:pPr marL="285750" indent="-285750">
              <a:buFont typeface="Arial" panose="020B0604020202020204" pitchFamily="34" charset="0"/>
              <a:buChar char="•"/>
            </a:pPr>
            <a:r>
              <a:rPr lang="en-US" dirty="0"/>
              <a:t>Well-Maintained</a:t>
            </a:r>
          </a:p>
          <a:p>
            <a:pPr marL="285750" indent="-285750">
              <a:buFont typeface="Arial" panose="020B0604020202020204" pitchFamily="34" charset="0"/>
              <a:buChar char="•"/>
            </a:pPr>
            <a:r>
              <a:rPr lang="en-US" dirty="0"/>
              <a:t>Easy to Find and Use</a:t>
            </a:r>
          </a:p>
          <a:p>
            <a:pPr marL="285750" indent="-285750">
              <a:buFont typeface="Arial" panose="020B0604020202020204" pitchFamily="34" charset="0"/>
              <a:buChar char="•"/>
            </a:pPr>
            <a:r>
              <a:rPr lang="en-US" dirty="0"/>
              <a:t>Secure and Private</a:t>
            </a:r>
            <a:endParaRPr lang="en-GB" dirty="0"/>
          </a:p>
        </p:txBody>
      </p:sp>
      <p:sp>
        <p:nvSpPr>
          <p:cNvPr id="12" name="TextBox 11">
            <a:extLst>
              <a:ext uri="{FF2B5EF4-FFF2-40B4-BE49-F238E27FC236}">
                <a16:creationId xmlns:a16="http://schemas.microsoft.com/office/drawing/2014/main" id="{9F9081AC-5B71-EEDC-CBB7-CE552053DE91}"/>
              </a:ext>
            </a:extLst>
          </p:cNvPr>
          <p:cNvSpPr txBox="1"/>
          <p:nvPr/>
        </p:nvSpPr>
        <p:spPr>
          <a:xfrm>
            <a:off x="9504609" y="2779776"/>
            <a:ext cx="2578518" cy="120032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a:effectLst/>
                <a:latin typeface="Calibri" panose="020F0502020204030204" pitchFamily="34" charset="0"/>
                <a:ea typeface="Calibri" panose="020F0502020204030204" pitchFamily="34" charset="0"/>
                <a:cs typeface="Calibri" panose="020F0502020204030204" pitchFamily="34" charset="0"/>
              </a:defRPr>
            </a:lvl1pPr>
          </a:lstStyle>
          <a:p>
            <a:pPr marL="180000" indent="-180000"/>
            <a:r>
              <a:rPr lang="en-US" dirty="0"/>
              <a:t>Better User Experience</a:t>
            </a:r>
          </a:p>
          <a:p>
            <a:pPr marL="180000" indent="-180000"/>
            <a:r>
              <a:rPr lang="en-US" dirty="0"/>
              <a:t>More Efficient Collaboration</a:t>
            </a:r>
          </a:p>
          <a:p>
            <a:pPr marL="180000" indent="-180000"/>
            <a:r>
              <a:rPr lang="en-US" dirty="0"/>
              <a:t>Higher Value from Data</a:t>
            </a:r>
            <a:endParaRPr lang="en-GB" dirty="0"/>
          </a:p>
        </p:txBody>
      </p:sp>
      <p:sp>
        <p:nvSpPr>
          <p:cNvPr id="15" name="TextBox 14">
            <a:extLst>
              <a:ext uri="{FF2B5EF4-FFF2-40B4-BE49-F238E27FC236}">
                <a16:creationId xmlns:a16="http://schemas.microsoft.com/office/drawing/2014/main" id="{DDDDCF81-9106-D1FE-9BA9-F005948D5482}"/>
              </a:ext>
            </a:extLst>
          </p:cNvPr>
          <p:cNvSpPr txBox="1"/>
          <p:nvPr/>
        </p:nvSpPr>
        <p:spPr>
          <a:xfrm>
            <a:off x="5768374" y="5541859"/>
            <a:ext cx="6143703" cy="369332"/>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Product Mindset, Data Product Owner roles</a:t>
            </a:r>
            <a:r>
              <a:rPr lang="en-GB">
                <a:latin typeface="Calibri" panose="020F0502020204030204" pitchFamily="34" charset="0"/>
                <a:ea typeface="Calibri" panose="020F0502020204030204" pitchFamily="34" charset="0"/>
                <a:cs typeface="Calibri" panose="020F0502020204030204" pitchFamily="34" charset="0"/>
              </a:rPr>
              <a:t>,  </a:t>
            </a:r>
            <a:r>
              <a:rPr lang="en-GB" dirty="0">
                <a:latin typeface="Calibri" panose="020F0502020204030204" pitchFamily="34" charset="0"/>
                <a:ea typeface="Calibri" panose="020F0502020204030204" pitchFamily="34" charset="0"/>
                <a:cs typeface="Calibri" panose="020F0502020204030204" pitchFamily="34" charset="0"/>
              </a:rPr>
              <a:t>Contracts </a:t>
            </a:r>
          </a:p>
        </p:txBody>
      </p:sp>
      <p:grpSp>
        <p:nvGrpSpPr>
          <p:cNvPr id="11" name="Group 10">
            <a:extLst>
              <a:ext uri="{FF2B5EF4-FFF2-40B4-BE49-F238E27FC236}">
                <a16:creationId xmlns:a16="http://schemas.microsoft.com/office/drawing/2014/main" id="{51EE0877-6A9F-C03A-C6FB-AB86822938FD}"/>
              </a:ext>
            </a:extLst>
          </p:cNvPr>
          <p:cNvGrpSpPr/>
          <p:nvPr/>
        </p:nvGrpSpPr>
        <p:grpSpPr>
          <a:xfrm>
            <a:off x="4693292" y="2795858"/>
            <a:ext cx="826175" cy="982090"/>
            <a:chOff x="238435" y="1859773"/>
            <a:chExt cx="826175" cy="982090"/>
          </a:xfrm>
        </p:grpSpPr>
        <p:pic>
          <p:nvPicPr>
            <p:cNvPr id="25" name="Graphic 24" descr="Key outline">
              <a:extLst>
                <a:ext uri="{FF2B5EF4-FFF2-40B4-BE49-F238E27FC236}">
                  <a16:creationId xmlns:a16="http://schemas.microsoft.com/office/drawing/2014/main" id="{88D3FD42-BC28-809A-433A-E902792CD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856" y="1859773"/>
              <a:ext cx="609214" cy="609214"/>
            </a:xfrm>
            <a:prstGeom prst="rect">
              <a:avLst/>
            </a:prstGeom>
          </p:spPr>
        </p:pic>
        <p:sp>
          <p:nvSpPr>
            <p:cNvPr id="30" name="TextBox 29">
              <a:extLst>
                <a:ext uri="{FF2B5EF4-FFF2-40B4-BE49-F238E27FC236}">
                  <a16:creationId xmlns:a16="http://schemas.microsoft.com/office/drawing/2014/main" id="{80DDB534-BC9D-D910-2875-0698C6423DEB}"/>
                </a:ext>
              </a:extLst>
            </p:cNvPr>
            <p:cNvSpPr txBox="1"/>
            <p:nvPr/>
          </p:nvSpPr>
          <p:spPr>
            <a:xfrm>
              <a:off x="238435" y="2318643"/>
              <a:ext cx="826175" cy="523220"/>
            </a:xfrm>
            <a:prstGeom prst="rect">
              <a:avLst/>
            </a:prstGeom>
            <a:noFill/>
            <a:ln>
              <a:noFill/>
            </a:ln>
          </p:spPr>
          <p:txBody>
            <a:bodyPr wrap="square" rtlCol="0">
              <a:spAutoFit/>
            </a:bodyPr>
            <a:lstStyle/>
            <a:p>
              <a:r>
                <a:rPr lang="en-GB" sz="1400" dirty="0">
                  <a:solidFill>
                    <a:srgbClr val="C00000"/>
                  </a:solidFill>
                </a:rPr>
                <a:t>KEY POINTS</a:t>
              </a:r>
            </a:p>
          </p:txBody>
        </p:sp>
      </p:grpSp>
      <p:grpSp>
        <p:nvGrpSpPr>
          <p:cNvPr id="14" name="Group 13">
            <a:extLst>
              <a:ext uri="{FF2B5EF4-FFF2-40B4-BE49-F238E27FC236}">
                <a16:creationId xmlns:a16="http://schemas.microsoft.com/office/drawing/2014/main" id="{8A81494A-7B57-3937-4D48-552F2E021DF5}"/>
              </a:ext>
            </a:extLst>
          </p:cNvPr>
          <p:cNvGrpSpPr/>
          <p:nvPr/>
        </p:nvGrpSpPr>
        <p:grpSpPr>
          <a:xfrm>
            <a:off x="4693292" y="5417053"/>
            <a:ext cx="1325611" cy="1188740"/>
            <a:chOff x="318345" y="4143550"/>
            <a:chExt cx="1325611" cy="1188740"/>
          </a:xfrm>
        </p:grpSpPr>
        <p:pic>
          <p:nvPicPr>
            <p:cNvPr id="29" name="Graphic 28" descr="Clipboard Checked outline">
              <a:extLst>
                <a:ext uri="{FF2B5EF4-FFF2-40B4-BE49-F238E27FC236}">
                  <a16:creationId xmlns:a16="http://schemas.microsoft.com/office/drawing/2014/main" id="{239D1EA3-830A-C5DD-C08E-81D4F80947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346" y="4143550"/>
              <a:ext cx="567771" cy="567771"/>
            </a:xfrm>
            <a:prstGeom prst="rect">
              <a:avLst/>
            </a:prstGeom>
          </p:spPr>
        </p:pic>
        <p:sp>
          <p:nvSpPr>
            <p:cNvPr id="31" name="TextBox 30">
              <a:extLst>
                <a:ext uri="{FF2B5EF4-FFF2-40B4-BE49-F238E27FC236}">
                  <a16:creationId xmlns:a16="http://schemas.microsoft.com/office/drawing/2014/main" id="{702BFBBB-5961-16E8-6CA8-787C7DA83EAC}"/>
                </a:ext>
              </a:extLst>
            </p:cNvPr>
            <p:cNvSpPr txBox="1"/>
            <p:nvPr/>
          </p:nvSpPr>
          <p:spPr>
            <a:xfrm>
              <a:off x="318345" y="4747515"/>
              <a:ext cx="1325611" cy="584775"/>
            </a:xfrm>
            <a:prstGeom prst="rect">
              <a:avLst/>
            </a:prstGeom>
            <a:noFill/>
            <a:ln>
              <a:noFill/>
            </a:ln>
          </p:spPr>
          <p:txBody>
            <a:bodyPr wrap="square" rtlCol="0">
              <a:spAutoFit/>
            </a:bodyPr>
            <a:lstStyle/>
            <a:p>
              <a:r>
                <a:rPr lang="en-GB" sz="1600" dirty="0">
                  <a:solidFill>
                    <a:srgbClr val="C00000"/>
                  </a:solidFill>
                </a:rPr>
                <a:t>What we</a:t>
              </a:r>
            </a:p>
            <a:p>
              <a:r>
                <a:rPr lang="en-GB" sz="1600" dirty="0">
                  <a:solidFill>
                    <a:srgbClr val="C00000"/>
                  </a:solidFill>
                </a:rPr>
                <a:t> did </a:t>
              </a:r>
            </a:p>
          </p:txBody>
        </p:sp>
      </p:grpSp>
      <p:grpSp>
        <p:nvGrpSpPr>
          <p:cNvPr id="9" name="Group 8">
            <a:extLst>
              <a:ext uri="{FF2B5EF4-FFF2-40B4-BE49-F238E27FC236}">
                <a16:creationId xmlns:a16="http://schemas.microsoft.com/office/drawing/2014/main" id="{8BAC0816-8017-30FA-A0EC-2476E70C8BA1}"/>
              </a:ext>
            </a:extLst>
          </p:cNvPr>
          <p:cNvGrpSpPr/>
          <p:nvPr/>
        </p:nvGrpSpPr>
        <p:grpSpPr>
          <a:xfrm>
            <a:off x="8513767" y="2858126"/>
            <a:ext cx="990842" cy="878956"/>
            <a:chOff x="3952341" y="1873816"/>
            <a:chExt cx="990842" cy="878956"/>
          </a:xfrm>
        </p:grpSpPr>
        <p:pic>
          <p:nvPicPr>
            <p:cNvPr id="27" name="Graphic 26" descr="Thumbs up sign outline">
              <a:extLst>
                <a:ext uri="{FF2B5EF4-FFF2-40B4-BE49-F238E27FC236}">
                  <a16:creationId xmlns:a16="http://schemas.microsoft.com/office/drawing/2014/main" id="{448B30E1-C5C2-EE3D-24F0-CF069D2BEC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8770" y="1873816"/>
              <a:ext cx="567771" cy="567771"/>
            </a:xfrm>
            <a:prstGeom prst="rect">
              <a:avLst/>
            </a:prstGeom>
          </p:spPr>
        </p:pic>
        <p:sp>
          <p:nvSpPr>
            <p:cNvPr id="8" name="TextBox 7">
              <a:extLst>
                <a:ext uri="{FF2B5EF4-FFF2-40B4-BE49-F238E27FC236}">
                  <a16:creationId xmlns:a16="http://schemas.microsoft.com/office/drawing/2014/main" id="{F6BDB0AD-77EA-3D6D-43F3-7919ECAF124A}"/>
                </a:ext>
              </a:extLst>
            </p:cNvPr>
            <p:cNvSpPr txBox="1"/>
            <p:nvPr/>
          </p:nvSpPr>
          <p:spPr>
            <a:xfrm>
              <a:off x="3952341" y="2444995"/>
              <a:ext cx="990842" cy="307777"/>
            </a:xfrm>
            <a:prstGeom prst="rect">
              <a:avLst/>
            </a:prstGeom>
            <a:noFill/>
            <a:ln>
              <a:noFill/>
            </a:ln>
          </p:spPr>
          <p:txBody>
            <a:bodyPr wrap="square" rtlCol="0">
              <a:spAutoFit/>
            </a:bodyPr>
            <a:lstStyle/>
            <a:p>
              <a:r>
                <a:rPr lang="en-GB" sz="1400" dirty="0">
                  <a:solidFill>
                    <a:srgbClr val="C00000"/>
                  </a:solidFill>
                </a:rPr>
                <a:t>BENEFITS</a:t>
              </a:r>
            </a:p>
          </p:txBody>
        </p:sp>
      </p:grpSp>
      <p:sp>
        <p:nvSpPr>
          <p:cNvPr id="16" name="TextBox 15">
            <a:extLst>
              <a:ext uri="{FF2B5EF4-FFF2-40B4-BE49-F238E27FC236}">
                <a16:creationId xmlns:a16="http://schemas.microsoft.com/office/drawing/2014/main" id="{57F39C1F-0E29-021C-5793-DF5B8245A7A2}"/>
              </a:ext>
            </a:extLst>
          </p:cNvPr>
          <p:cNvSpPr txBox="1"/>
          <p:nvPr/>
        </p:nvSpPr>
        <p:spPr>
          <a:xfrm>
            <a:off x="4531069" y="2131570"/>
            <a:ext cx="1508644" cy="523220"/>
          </a:xfrm>
          <a:prstGeom prst="rect">
            <a:avLst/>
          </a:prstGeom>
          <a:noFill/>
          <a:ln>
            <a:noFill/>
          </a:ln>
        </p:spPr>
        <p:txBody>
          <a:bodyPr wrap="square" rtlCol="0">
            <a:spAutoFit/>
          </a:bodyPr>
          <a:lstStyle/>
          <a:p>
            <a:r>
              <a:rPr lang="en-GB" sz="2800" dirty="0">
                <a:solidFill>
                  <a:srgbClr val="C00000"/>
                </a:solidFill>
              </a:rPr>
              <a:t>THEORY</a:t>
            </a:r>
            <a:r>
              <a:rPr lang="en-GB" sz="1400" dirty="0">
                <a:solidFill>
                  <a:srgbClr val="C00000"/>
                </a:solidFill>
              </a:rPr>
              <a:t> </a:t>
            </a:r>
          </a:p>
        </p:txBody>
      </p:sp>
      <p:sp>
        <p:nvSpPr>
          <p:cNvPr id="17" name="TextBox 16">
            <a:extLst>
              <a:ext uri="{FF2B5EF4-FFF2-40B4-BE49-F238E27FC236}">
                <a16:creationId xmlns:a16="http://schemas.microsoft.com/office/drawing/2014/main" id="{A6D2208C-391E-397F-01AF-EE554FFFCCA5}"/>
              </a:ext>
            </a:extLst>
          </p:cNvPr>
          <p:cNvSpPr txBox="1"/>
          <p:nvPr/>
        </p:nvSpPr>
        <p:spPr>
          <a:xfrm>
            <a:off x="4624355" y="4582294"/>
            <a:ext cx="2830715" cy="523220"/>
          </a:xfrm>
          <a:prstGeom prst="rect">
            <a:avLst/>
          </a:prstGeom>
          <a:noFill/>
          <a:ln>
            <a:noFill/>
          </a:ln>
        </p:spPr>
        <p:txBody>
          <a:bodyPr wrap="square" rtlCol="0">
            <a:spAutoFit/>
          </a:bodyPr>
          <a:lstStyle/>
          <a:p>
            <a:r>
              <a:rPr lang="en-GB" sz="2800" dirty="0">
                <a:solidFill>
                  <a:srgbClr val="C00000"/>
                </a:solidFill>
              </a:rPr>
              <a:t>IN PRACTICE </a:t>
            </a:r>
          </a:p>
        </p:txBody>
      </p:sp>
      <p:sp>
        <p:nvSpPr>
          <p:cNvPr id="10" name="TextBox 9">
            <a:extLst>
              <a:ext uri="{FF2B5EF4-FFF2-40B4-BE49-F238E27FC236}">
                <a16:creationId xmlns:a16="http://schemas.microsoft.com/office/drawing/2014/main" id="{22C45F99-7C7B-88D1-5982-B2882A47E4E5}"/>
              </a:ext>
            </a:extLst>
          </p:cNvPr>
          <p:cNvSpPr txBox="1"/>
          <p:nvPr/>
        </p:nvSpPr>
        <p:spPr>
          <a:xfrm>
            <a:off x="322305" y="4393126"/>
            <a:ext cx="1067684" cy="1140697"/>
          </a:xfrm>
          <a:prstGeom prst="rect">
            <a:avLst/>
          </a:prstGeom>
          <a:noFill/>
        </p:spPr>
        <p:txBody>
          <a:bodyPr wrap="square" rtlCol="0">
            <a:spAutoFit/>
          </a:bodyPr>
          <a:lstStyle/>
          <a:p>
            <a:pPr>
              <a:lnSpc>
                <a:spcPts val="2800"/>
              </a:lnSpc>
            </a:pPr>
            <a:r>
              <a:rPr lang="en-GB" b="0" i="0">
                <a:solidFill>
                  <a:srgbClr val="172B4D"/>
                </a:solidFill>
                <a:effectLst/>
                <a:latin typeface="-apple-system"/>
              </a:rPr>
              <a:t>The DATSIS acronym </a:t>
            </a:r>
          </a:p>
        </p:txBody>
      </p:sp>
      <p:pic>
        <p:nvPicPr>
          <p:cNvPr id="18" name="Graphic 17">
            <a:extLst>
              <a:ext uri="{FF2B5EF4-FFF2-40B4-BE49-F238E27FC236}">
                <a16:creationId xmlns:a16="http://schemas.microsoft.com/office/drawing/2014/main" id="{D3F7A1C0-B9DB-6C07-4CF3-2626901668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3860" y="459855"/>
            <a:ext cx="2327804" cy="3011090"/>
          </a:xfrm>
          <a:prstGeom prst="rect">
            <a:avLst/>
          </a:prstGeom>
        </p:spPr>
      </p:pic>
      <p:sp>
        <p:nvSpPr>
          <p:cNvPr id="19" name="TextBox 18">
            <a:extLst>
              <a:ext uri="{FF2B5EF4-FFF2-40B4-BE49-F238E27FC236}">
                <a16:creationId xmlns:a16="http://schemas.microsoft.com/office/drawing/2014/main" id="{3C59DFFB-31AE-3A78-ACD7-DD3397E1B3D3}"/>
              </a:ext>
            </a:extLst>
          </p:cNvPr>
          <p:cNvSpPr txBox="1"/>
          <p:nvPr/>
        </p:nvSpPr>
        <p:spPr>
          <a:xfrm>
            <a:off x="1833335" y="3935429"/>
            <a:ext cx="2344823" cy="2224712"/>
          </a:xfrm>
          <a:prstGeom prst="rect">
            <a:avLst/>
          </a:prstGeom>
          <a:noFill/>
        </p:spPr>
        <p:txBody>
          <a:bodyPr wrap="square" rtlCol="0">
            <a:spAutoFit/>
          </a:bodyPr>
          <a:lstStyle/>
          <a:p>
            <a:pPr>
              <a:lnSpc>
                <a:spcPts val="2800"/>
              </a:lnSpc>
            </a:pPr>
            <a:r>
              <a:rPr lang="en-GB" sz="2000" b="1" i="0">
                <a:solidFill>
                  <a:srgbClr val="C00000"/>
                </a:solidFill>
                <a:effectLst/>
                <a:latin typeface="-apple-system"/>
              </a:rPr>
              <a:t>D</a:t>
            </a:r>
            <a:r>
              <a:rPr lang="en-GB" sz="900" b="1" i="0">
                <a:solidFill>
                  <a:srgbClr val="C00000"/>
                </a:solidFill>
                <a:effectLst/>
                <a:latin typeface="-apple-system"/>
              </a:rPr>
              <a:t> </a:t>
            </a:r>
            <a:r>
              <a:rPr lang="en-GB" b="0" i="0" err="1">
                <a:solidFill>
                  <a:srgbClr val="172B4D"/>
                </a:solidFill>
                <a:effectLst/>
                <a:latin typeface="-apple-system"/>
              </a:rPr>
              <a:t>iscoverable</a:t>
            </a:r>
            <a:endParaRPr lang="en-GB" b="0" i="0">
              <a:solidFill>
                <a:srgbClr val="172B4D"/>
              </a:solidFill>
              <a:effectLst/>
              <a:latin typeface="-apple-system"/>
            </a:endParaRPr>
          </a:p>
          <a:p>
            <a:pPr>
              <a:lnSpc>
                <a:spcPts val="2800"/>
              </a:lnSpc>
            </a:pPr>
            <a:r>
              <a:rPr lang="en-GB" sz="2000" b="1">
                <a:solidFill>
                  <a:srgbClr val="C00000"/>
                </a:solidFill>
                <a:latin typeface="-apple-system"/>
              </a:rPr>
              <a:t>A</a:t>
            </a:r>
            <a:r>
              <a:rPr lang="en-GB" sz="900" b="1" i="0">
                <a:solidFill>
                  <a:srgbClr val="C00000"/>
                </a:solidFill>
                <a:effectLst/>
                <a:latin typeface="-apple-system"/>
              </a:rPr>
              <a:t> </a:t>
            </a:r>
            <a:r>
              <a:rPr lang="en-GB" err="1">
                <a:solidFill>
                  <a:srgbClr val="172B4D"/>
                </a:solidFill>
                <a:latin typeface="-apple-system"/>
              </a:rPr>
              <a:t>ddressable</a:t>
            </a:r>
            <a:endParaRPr lang="en-GB">
              <a:solidFill>
                <a:srgbClr val="172B4D"/>
              </a:solidFill>
              <a:latin typeface="-apple-system"/>
            </a:endParaRPr>
          </a:p>
          <a:p>
            <a:pPr>
              <a:lnSpc>
                <a:spcPts val="2800"/>
              </a:lnSpc>
            </a:pPr>
            <a:r>
              <a:rPr lang="en-GB" sz="2000" b="1">
                <a:solidFill>
                  <a:srgbClr val="C00000"/>
                </a:solidFill>
                <a:latin typeface="-apple-system"/>
              </a:rPr>
              <a:t>T</a:t>
            </a:r>
            <a:r>
              <a:rPr lang="en-GB" sz="900" b="1" i="0">
                <a:solidFill>
                  <a:srgbClr val="C00000"/>
                </a:solidFill>
                <a:effectLst/>
                <a:latin typeface="-apple-system"/>
              </a:rPr>
              <a:t> </a:t>
            </a:r>
            <a:r>
              <a:rPr lang="en-GB" err="1">
                <a:solidFill>
                  <a:srgbClr val="172B4D"/>
                </a:solidFill>
                <a:latin typeface="-apple-system"/>
              </a:rPr>
              <a:t>rustworthy</a:t>
            </a:r>
            <a:endParaRPr lang="en-GB">
              <a:solidFill>
                <a:srgbClr val="172B4D"/>
              </a:solidFill>
              <a:latin typeface="-apple-system"/>
            </a:endParaRPr>
          </a:p>
          <a:p>
            <a:pPr>
              <a:lnSpc>
                <a:spcPts val="2800"/>
              </a:lnSpc>
            </a:pPr>
            <a:r>
              <a:rPr lang="en-GB" sz="2000" b="1">
                <a:solidFill>
                  <a:srgbClr val="C00000"/>
                </a:solidFill>
                <a:latin typeface="-apple-system"/>
              </a:rPr>
              <a:t>S</a:t>
            </a:r>
            <a:r>
              <a:rPr lang="en-GB" sz="900" b="1">
                <a:solidFill>
                  <a:srgbClr val="C00000"/>
                </a:solidFill>
                <a:latin typeface="-apple-system"/>
              </a:rPr>
              <a:t> </a:t>
            </a:r>
            <a:r>
              <a:rPr lang="en-GB">
                <a:solidFill>
                  <a:srgbClr val="172B4D"/>
                </a:solidFill>
                <a:latin typeface="-apple-system"/>
              </a:rPr>
              <a:t>elf-Describing</a:t>
            </a:r>
          </a:p>
          <a:p>
            <a:pPr>
              <a:lnSpc>
                <a:spcPts val="2800"/>
              </a:lnSpc>
            </a:pPr>
            <a:r>
              <a:rPr lang="en-GB" sz="2000" b="1">
                <a:solidFill>
                  <a:srgbClr val="C00000"/>
                </a:solidFill>
                <a:latin typeface="-apple-system"/>
              </a:rPr>
              <a:t>I</a:t>
            </a:r>
            <a:r>
              <a:rPr lang="en-GB" sz="900" b="1">
                <a:solidFill>
                  <a:srgbClr val="C00000"/>
                </a:solidFill>
                <a:latin typeface="-apple-system"/>
              </a:rPr>
              <a:t> </a:t>
            </a:r>
            <a:r>
              <a:rPr lang="en-GB" err="1">
                <a:solidFill>
                  <a:srgbClr val="172B4D"/>
                </a:solidFill>
                <a:latin typeface="-apple-system"/>
              </a:rPr>
              <a:t>nteroperable</a:t>
            </a:r>
            <a:endParaRPr lang="en-GB">
              <a:solidFill>
                <a:srgbClr val="172B4D"/>
              </a:solidFill>
              <a:latin typeface="-apple-system"/>
            </a:endParaRPr>
          </a:p>
          <a:p>
            <a:pPr>
              <a:lnSpc>
                <a:spcPts val="2800"/>
              </a:lnSpc>
            </a:pPr>
            <a:r>
              <a:rPr lang="en-GB" sz="2000" b="1">
                <a:solidFill>
                  <a:srgbClr val="C00000"/>
                </a:solidFill>
                <a:latin typeface="-apple-system"/>
              </a:rPr>
              <a:t>S</a:t>
            </a:r>
            <a:r>
              <a:rPr lang="en-GB" sz="900" b="1">
                <a:solidFill>
                  <a:srgbClr val="C00000"/>
                </a:solidFill>
                <a:latin typeface="-apple-system"/>
              </a:rPr>
              <a:t> </a:t>
            </a:r>
            <a:r>
              <a:rPr lang="en-GB" err="1">
                <a:solidFill>
                  <a:srgbClr val="172B4D"/>
                </a:solidFill>
                <a:latin typeface="-apple-system"/>
              </a:rPr>
              <a:t>ecure</a:t>
            </a:r>
            <a:endParaRPr lang="en-GB"/>
          </a:p>
        </p:txBody>
      </p:sp>
    </p:spTree>
    <p:extLst>
      <p:ext uri="{BB962C8B-B14F-4D97-AF65-F5344CB8AC3E}">
        <p14:creationId xmlns:p14="http://schemas.microsoft.com/office/powerpoint/2010/main" val="292777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C142A-5525-5D69-D451-E46509AB37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6A4336-406E-5A91-97BB-2864E6BC4691}"/>
              </a:ext>
            </a:extLst>
          </p:cNvPr>
          <p:cNvSpPr/>
          <p:nvPr/>
        </p:nvSpPr>
        <p:spPr>
          <a:xfrm>
            <a:off x="0" y="0"/>
            <a:ext cx="4229101" cy="685800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 name="TextBox 2">
            <a:extLst>
              <a:ext uri="{FF2B5EF4-FFF2-40B4-BE49-F238E27FC236}">
                <a16:creationId xmlns:a16="http://schemas.microsoft.com/office/drawing/2014/main" id="{ADEC5151-B5BD-3D45-3084-B4E146DB6A6E}"/>
              </a:ext>
            </a:extLst>
          </p:cNvPr>
          <p:cNvSpPr txBox="1"/>
          <p:nvPr/>
        </p:nvSpPr>
        <p:spPr>
          <a:xfrm>
            <a:off x="4618507" y="515859"/>
            <a:ext cx="11376025" cy="553998"/>
          </a:xfrm>
          <a:prstGeom prst="rect">
            <a:avLst/>
          </a:prstGeom>
          <a:noFill/>
        </p:spPr>
        <p:txBody>
          <a:bodyPr wrap="square" lIns="0" tIns="0" rIns="0" bIns="0" rtlCol="0" anchor="t">
            <a:spAutoFit/>
          </a:bodyPr>
          <a:lstStyle/>
          <a:p>
            <a:pPr>
              <a:defRPr/>
            </a:pPr>
            <a:r>
              <a:rPr lang="en-GB" sz="3600" b="1" kern="0" spc="-100" dirty="0">
                <a:latin typeface="Metropolis"/>
              </a:rPr>
              <a:t>Self-Serve</a:t>
            </a:r>
            <a:r>
              <a:rPr lang="en-GB" sz="3600" b="1" kern="0" spc="-100" dirty="0">
                <a:solidFill>
                  <a:srgbClr val="FF0000"/>
                </a:solidFill>
                <a:latin typeface="Metropolis"/>
              </a:rPr>
              <a:t> Data Platform</a:t>
            </a:r>
            <a:endParaRPr lang="en-GB" sz="3600" dirty="0"/>
          </a:p>
        </p:txBody>
      </p:sp>
      <p:sp>
        <p:nvSpPr>
          <p:cNvPr id="2" name="TextBox 1">
            <a:extLst>
              <a:ext uri="{FF2B5EF4-FFF2-40B4-BE49-F238E27FC236}">
                <a16:creationId xmlns:a16="http://schemas.microsoft.com/office/drawing/2014/main" id="{DD8913C0-C3B2-FE08-7457-BC8F727EF3AA}"/>
              </a:ext>
            </a:extLst>
          </p:cNvPr>
          <p:cNvSpPr txBox="1"/>
          <p:nvPr/>
        </p:nvSpPr>
        <p:spPr>
          <a:xfrm>
            <a:off x="4531069" y="1134403"/>
            <a:ext cx="7850909" cy="830997"/>
          </a:xfrm>
          <a:prstGeom prst="rect">
            <a:avLst/>
          </a:prstGeom>
          <a:noFill/>
        </p:spPr>
        <p:txBody>
          <a:bodyPr wrap="square" rtlCol="0">
            <a:spAutoFit/>
          </a:bodyPr>
          <a:lstStyle/>
          <a:p>
            <a:r>
              <a:rPr lang="en-GB" sz="2400" b="1" dirty="0">
                <a:effectLst/>
                <a:latin typeface="Calibri" panose="020F0502020204030204" pitchFamily="34" charset="0"/>
                <a:ea typeface="Calibri" panose="020F0502020204030204" pitchFamily="34" charset="0"/>
                <a:cs typeface="Arial" panose="020B0604020202020204" pitchFamily="34" charset="0"/>
              </a:rPr>
              <a:t>Self-Serve Data Platform</a:t>
            </a:r>
            <a:r>
              <a:rPr lang="en-GB" sz="2400" dirty="0">
                <a:effectLst/>
                <a:latin typeface="Calibri" panose="020F0502020204030204" pitchFamily="34" charset="0"/>
                <a:ea typeface="Calibri" panose="020F0502020204030204" pitchFamily="34" charset="0"/>
                <a:cs typeface="Arial" panose="020B0604020202020204" pitchFamily="34" charset="0"/>
              </a:rPr>
              <a:t> aims to provide teams with the tools and autonomy to manage their own data</a:t>
            </a:r>
            <a:endParaRPr lang="en-GB" sz="2400" dirty="0"/>
          </a:p>
        </p:txBody>
      </p:sp>
      <p:sp>
        <p:nvSpPr>
          <p:cNvPr id="5" name="TextBox 4">
            <a:extLst>
              <a:ext uri="{FF2B5EF4-FFF2-40B4-BE49-F238E27FC236}">
                <a16:creationId xmlns:a16="http://schemas.microsoft.com/office/drawing/2014/main" id="{19F3D9B3-696B-A57E-3080-ADCB97493C95}"/>
              </a:ext>
            </a:extLst>
          </p:cNvPr>
          <p:cNvSpPr txBox="1"/>
          <p:nvPr/>
        </p:nvSpPr>
        <p:spPr>
          <a:xfrm>
            <a:off x="5727358" y="2668934"/>
            <a:ext cx="295283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Self-Service and Automated</a:t>
            </a:r>
          </a:p>
          <a:p>
            <a:pPr marL="285750" indent="-285750">
              <a:buFont typeface="Arial" panose="020B0604020202020204" pitchFamily="34" charset="0"/>
              <a:buChar char="•"/>
            </a:pPr>
            <a:r>
              <a:rPr lang="en-US" dirty="0"/>
              <a:t>Scalable and Reliable</a:t>
            </a:r>
          </a:p>
          <a:p>
            <a:pPr marL="285750" indent="-285750">
              <a:buFont typeface="Arial" panose="020B0604020202020204" pitchFamily="34" charset="0"/>
              <a:buChar char="•"/>
            </a:pPr>
            <a:r>
              <a:rPr lang="en-US" dirty="0"/>
              <a:t>Built-In Security and Compliance</a:t>
            </a:r>
          </a:p>
        </p:txBody>
      </p:sp>
      <p:sp>
        <p:nvSpPr>
          <p:cNvPr id="12" name="TextBox 11">
            <a:extLst>
              <a:ext uri="{FF2B5EF4-FFF2-40B4-BE49-F238E27FC236}">
                <a16:creationId xmlns:a16="http://schemas.microsoft.com/office/drawing/2014/main" id="{3DB81874-0F86-4F62-DE4B-90043E55826A}"/>
              </a:ext>
            </a:extLst>
          </p:cNvPr>
          <p:cNvSpPr txBox="1"/>
          <p:nvPr/>
        </p:nvSpPr>
        <p:spPr>
          <a:xfrm>
            <a:off x="9504609" y="2656209"/>
            <a:ext cx="2578518" cy="92333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a:effectLst/>
                <a:latin typeface="Calibri" panose="020F0502020204030204" pitchFamily="34" charset="0"/>
                <a:ea typeface="Calibri" panose="020F0502020204030204" pitchFamily="34" charset="0"/>
                <a:cs typeface="Calibri" panose="020F0502020204030204" pitchFamily="34" charset="0"/>
              </a:defRPr>
            </a:lvl1pPr>
          </a:lstStyle>
          <a:p>
            <a:pPr marL="180000" indent="-180000"/>
            <a:r>
              <a:rPr lang="en-US" dirty="0"/>
              <a:t>Better Quality &amp; Consistency</a:t>
            </a:r>
          </a:p>
          <a:p>
            <a:pPr marL="180000" indent="-180000"/>
            <a:r>
              <a:rPr lang="en-US" dirty="0"/>
              <a:t>Stronger Governance</a:t>
            </a:r>
            <a:endParaRPr lang="en-GB" dirty="0"/>
          </a:p>
        </p:txBody>
      </p:sp>
      <p:sp>
        <p:nvSpPr>
          <p:cNvPr id="15" name="TextBox 14">
            <a:extLst>
              <a:ext uri="{FF2B5EF4-FFF2-40B4-BE49-F238E27FC236}">
                <a16:creationId xmlns:a16="http://schemas.microsoft.com/office/drawing/2014/main" id="{0CA21B79-6C0D-7DE1-2EAB-248221234495}"/>
              </a:ext>
            </a:extLst>
          </p:cNvPr>
          <p:cNvSpPr txBox="1"/>
          <p:nvPr/>
        </p:nvSpPr>
        <p:spPr>
          <a:xfrm>
            <a:off x="5768374" y="5492434"/>
            <a:ext cx="6143703" cy="369332"/>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Data Platforms and Data Ops team, Move to Cloud </a:t>
            </a:r>
          </a:p>
        </p:txBody>
      </p:sp>
      <p:grpSp>
        <p:nvGrpSpPr>
          <p:cNvPr id="11" name="Group 10">
            <a:extLst>
              <a:ext uri="{FF2B5EF4-FFF2-40B4-BE49-F238E27FC236}">
                <a16:creationId xmlns:a16="http://schemas.microsoft.com/office/drawing/2014/main" id="{4BAA5A89-46E1-B4BA-2704-AFD7596B1A08}"/>
              </a:ext>
            </a:extLst>
          </p:cNvPr>
          <p:cNvGrpSpPr/>
          <p:nvPr/>
        </p:nvGrpSpPr>
        <p:grpSpPr>
          <a:xfrm>
            <a:off x="4693292" y="2672291"/>
            <a:ext cx="826175" cy="982090"/>
            <a:chOff x="238435" y="1859773"/>
            <a:chExt cx="826175" cy="982090"/>
          </a:xfrm>
        </p:grpSpPr>
        <p:pic>
          <p:nvPicPr>
            <p:cNvPr id="25" name="Graphic 24" descr="Key outline">
              <a:extLst>
                <a:ext uri="{FF2B5EF4-FFF2-40B4-BE49-F238E27FC236}">
                  <a16:creationId xmlns:a16="http://schemas.microsoft.com/office/drawing/2014/main" id="{F2547B10-0C49-CE6A-9027-3E4B73AA5C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856" y="1859773"/>
              <a:ext cx="609214" cy="609214"/>
            </a:xfrm>
            <a:prstGeom prst="rect">
              <a:avLst/>
            </a:prstGeom>
          </p:spPr>
        </p:pic>
        <p:sp>
          <p:nvSpPr>
            <p:cNvPr id="30" name="TextBox 29">
              <a:extLst>
                <a:ext uri="{FF2B5EF4-FFF2-40B4-BE49-F238E27FC236}">
                  <a16:creationId xmlns:a16="http://schemas.microsoft.com/office/drawing/2014/main" id="{924E5474-C3B2-91D5-D86B-44A0508C69DA}"/>
                </a:ext>
              </a:extLst>
            </p:cNvPr>
            <p:cNvSpPr txBox="1"/>
            <p:nvPr/>
          </p:nvSpPr>
          <p:spPr>
            <a:xfrm>
              <a:off x="238435" y="2318643"/>
              <a:ext cx="826175" cy="523220"/>
            </a:xfrm>
            <a:prstGeom prst="rect">
              <a:avLst/>
            </a:prstGeom>
            <a:noFill/>
            <a:ln>
              <a:noFill/>
            </a:ln>
          </p:spPr>
          <p:txBody>
            <a:bodyPr wrap="square" rtlCol="0">
              <a:spAutoFit/>
            </a:bodyPr>
            <a:lstStyle/>
            <a:p>
              <a:r>
                <a:rPr lang="en-GB" sz="1400" dirty="0">
                  <a:solidFill>
                    <a:srgbClr val="C00000"/>
                  </a:solidFill>
                </a:rPr>
                <a:t>KEY POINTS</a:t>
              </a:r>
            </a:p>
          </p:txBody>
        </p:sp>
      </p:grpSp>
      <p:grpSp>
        <p:nvGrpSpPr>
          <p:cNvPr id="14" name="Group 13">
            <a:extLst>
              <a:ext uri="{FF2B5EF4-FFF2-40B4-BE49-F238E27FC236}">
                <a16:creationId xmlns:a16="http://schemas.microsoft.com/office/drawing/2014/main" id="{C0F9747B-DD78-053B-420A-96F497420EBA}"/>
              </a:ext>
            </a:extLst>
          </p:cNvPr>
          <p:cNvGrpSpPr/>
          <p:nvPr/>
        </p:nvGrpSpPr>
        <p:grpSpPr>
          <a:xfrm>
            <a:off x="4693292" y="5367628"/>
            <a:ext cx="1325611" cy="1188740"/>
            <a:chOff x="318345" y="4143550"/>
            <a:chExt cx="1325611" cy="1188740"/>
          </a:xfrm>
        </p:grpSpPr>
        <p:pic>
          <p:nvPicPr>
            <p:cNvPr id="29" name="Graphic 28" descr="Clipboard Checked outline">
              <a:extLst>
                <a:ext uri="{FF2B5EF4-FFF2-40B4-BE49-F238E27FC236}">
                  <a16:creationId xmlns:a16="http://schemas.microsoft.com/office/drawing/2014/main" id="{5D2717BD-756A-31A6-6CB2-128230179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346" y="4143550"/>
              <a:ext cx="567771" cy="567771"/>
            </a:xfrm>
            <a:prstGeom prst="rect">
              <a:avLst/>
            </a:prstGeom>
          </p:spPr>
        </p:pic>
        <p:sp>
          <p:nvSpPr>
            <p:cNvPr id="31" name="TextBox 30">
              <a:extLst>
                <a:ext uri="{FF2B5EF4-FFF2-40B4-BE49-F238E27FC236}">
                  <a16:creationId xmlns:a16="http://schemas.microsoft.com/office/drawing/2014/main" id="{49F59D2E-1304-6233-C787-E768A4CBF122}"/>
                </a:ext>
              </a:extLst>
            </p:cNvPr>
            <p:cNvSpPr txBox="1"/>
            <p:nvPr/>
          </p:nvSpPr>
          <p:spPr>
            <a:xfrm>
              <a:off x="318345" y="4747515"/>
              <a:ext cx="1325611" cy="584775"/>
            </a:xfrm>
            <a:prstGeom prst="rect">
              <a:avLst/>
            </a:prstGeom>
            <a:noFill/>
            <a:ln>
              <a:noFill/>
            </a:ln>
          </p:spPr>
          <p:txBody>
            <a:bodyPr wrap="square" rtlCol="0">
              <a:spAutoFit/>
            </a:bodyPr>
            <a:lstStyle/>
            <a:p>
              <a:r>
                <a:rPr lang="en-GB" sz="1600" dirty="0">
                  <a:solidFill>
                    <a:srgbClr val="C00000"/>
                  </a:solidFill>
                </a:rPr>
                <a:t>What we</a:t>
              </a:r>
            </a:p>
            <a:p>
              <a:r>
                <a:rPr lang="en-GB" sz="1600" dirty="0">
                  <a:solidFill>
                    <a:srgbClr val="C00000"/>
                  </a:solidFill>
                </a:rPr>
                <a:t> did </a:t>
              </a:r>
            </a:p>
          </p:txBody>
        </p:sp>
      </p:grpSp>
      <p:grpSp>
        <p:nvGrpSpPr>
          <p:cNvPr id="9" name="Group 8">
            <a:extLst>
              <a:ext uri="{FF2B5EF4-FFF2-40B4-BE49-F238E27FC236}">
                <a16:creationId xmlns:a16="http://schemas.microsoft.com/office/drawing/2014/main" id="{9C6FBDBD-FC46-80D1-2599-DFD223B7A35E}"/>
              </a:ext>
            </a:extLst>
          </p:cNvPr>
          <p:cNvGrpSpPr/>
          <p:nvPr/>
        </p:nvGrpSpPr>
        <p:grpSpPr>
          <a:xfrm>
            <a:off x="8513767" y="2734559"/>
            <a:ext cx="990842" cy="878956"/>
            <a:chOff x="3952341" y="1873816"/>
            <a:chExt cx="990842" cy="878956"/>
          </a:xfrm>
        </p:grpSpPr>
        <p:pic>
          <p:nvPicPr>
            <p:cNvPr id="27" name="Graphic 26" descr="Thumbs up sign outline">
              <a:extLst>
                <a:ext uri="{FF2B5EF4-FFF2-40B4-BE49-F238E27FC236}">
                  <a16:creationId xmlns:a16="http://schemas.microsoft.com/office/drawing/2014/main" id="{EB1AE76B-CB8A-B1D5-2144-948ADCC3AB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8770" y="1873816"/>
              <a:ext cx="567771" cy="567771"/>
            </a:xfrm>
            <a:prstGeom prst="rect">
              <a:avLst/>
            </a:prstGeom>
          </p:spPr>
        </p:pic>
        <p:sp>
          <p:nvSpPr>
            <p:cNvPr id="8" name="TextBox 7">
              <a:extLst>
                <a:ext uri="{FF2B5EF4-FFF2-40B4-BE49-F238E27FC236}">
                  <a16:creationId xmlns:a16="http://schemas.microsoft.com/office/drawing/2014/main" id="{9449F378-081D-0D46-575C-DDFCA05F3CFD}"/>
                </a:ext>
              </a:extLst>
            </p:cNvPr>
            <p:cNvSpPr txBox="1"/>
            <p:nvPr/>
          </p:nvSpPr>
          <p:spPr>
            <a:xfrm>
              <a:off x="3952341" y="2444995"/>
              <a:ext cx="990842" cy="307777"/>
            </a:xfrm>
            <a:prstGeom prst="rect">
              <a:avLst/>
            </a:prstGeom>
            <a:noFill/>
            <a:ln>
              <a:noFill/>
            </a:ln>
          </p:spPr>
          <p:txBody>
            <a:bodyPr wrap="square" rtlCol="0">
              <a:spAutoFit/>
            </a:bodyPr>
            <a:lstStyle/>
            <a:p>
              <a:r>
                <a:rPr lang="en-GB" sz="1400" dirty="0">
                  <a:solidFill>
                    <a:srgbClr val="C00000"/>
                  </a:solidFill>
                </a:rPr>
                <a:t>BENEFITS</a:t>
              </a:r>
            </a:p>
          </p:txBody>
        </p:sp>
      </p:grpSp>
      <p:sp>
        <p:nvSpPr>
          <p:cNvPr id="16" name="TextBox 15">
            <a:extLst>
              <a:ext uri="{FF2B5EF4-FFF2-40B4-BE49-F238E27FC236}">
                <a16:creationId xmlns:a16="http://schemas.microsoft.com/office/drawing/2014/main" id="{0A38D00A-C8FC-2E32-5410-4B50FDD7ACF4}"/>
              </a:ext>
            </a:extLst>
          </p:cNvPr>
          <p:cNvSpPr txBox="1"/>
          <p:nvPr/>
        </p:nvSpPr>
        <p:spPr>
          <a:xfrm>
            <a:off x="4531069" y="2008003"/>
            <a:ext cx="1508644" cy="523220"/>
          </a:xfrm>
          <a:prstGeom prst="rect">
            <a:avLst/>
          </a:prstGeom>
          <a:noFill/>
          <a:ln>
            <a:noFill/>
          </a:ln>
        </p:spPr>
        <p:txBody>
          <a:bodyPr wrap="square" rtlCol="0">
            <a:spAutoFit/>
          </a:bodyPr>
          <a:lstStyle/>
          <a:p>
            <a:r>
              <a:rPr lang="en-GB" sz="2800" dirty="0">
                <a:solidFill>
                  <a:srgbClr val="C00000"/>
                </a:solidFill>
              </a:rPr>
              <a:t>THEORY</a:t>
            </a:r>
            <a:r>
              <a:rPr lang="en-GB" sz="1400" dirty="0">
                <a:solidFill>
                  <a:srgbClr val="C00000"/>
                </a:solidFill>
              </a:rPr>
              <a:t> </a:t>
            </a:r>
          </a:p>
        </p:txBody>
      </p:sp>
      <p:sp>
        <p:nvSpPr>
          <p:cNvPr id="17" name="TextBox 16">
            <a:extLst>
              <a:ext uri="{FF2B5EF4-FFF2-40B4-BE49-F238E27FC236}">
                <a16:creationId xmlns:a16="http://schemas.microsoft.com/office/drawing/2014/main" id="{8DF63DBE-F137-B5CE-F416-597E6A61ADE3}"/>
              </a:ext>
            </a:extLst>
          </p:cNvPr>
          <p:cNvSpPr txBox="1"/>
          <p:nvPr/>
        </p:nvSpPr>
        <p:spPr>
          <a:xfrm>
            <a:off x="4624355" y="4532869"/>
            <a:ext cx="2830715" cy="523220"/>
          </a:xfrm>
          <a:prstGeom prst="rect">
            <a:avLst/>
          </a:prstGeom>
          <a:noFill/>
          <a:ln>
            <a:noFill/>
          </a:ln>
        </p:spPr>
        <p:txBody>
          <a:bodyPr wrap="square" rtlCol="0">
            <a:spAutoFit/>
          </a:bodyPr>
          <a:lstStyle/>
          <a:p>
            <a:r>
              <a:rPr lang="en-GB" sz="2800" dirty="0">
                <a:solidFill>
                  <a:srgbClr val="C00000"/>
                </a:solidFill>
              </a:rPr>
              <a:t>IN PRACTICE </a:t>
            </a:r>
          </a:p>
        </p:txBody>
      </p:sp>
      <p:pic>
        <p:nvPicPr>
          <p:cNvPr id="4" name="Graphic 3">
            <a:extLst>
              <a:ext uri="{FF2B5EF4-FFF2-40B4-BE49-F238E27FC236}">
                <a16:creationId xmlns:a16="http://schemas.microsoft.com/office/drawing/2014/main" id="{469ACA35-4055-FBA6-DD35-B7A21DCFEC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737" y="1161720"/>
            <a:ext cx="2381883" cy="4595812"/>
          </a:xfrm>
          <a:prstGeom prst="rect">
            <a:avLst/>
          </a:prstGeom>
        </p:spPr>
      </p:pic>
    </p:spTree>
    <p:extLst>
      <p:ext uri="{BB962C8B-B14F-4D97-AF65-F5344CB8AC3E}">
        <p14:creationId xmlns:p14="http://schemas.microsoft.com/office/powerpoint/2010/main" val="394407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B0A3-3A2E-8290-D0EB-8EA6746D46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EF04543-74FF-2FB8-7110-D76D3AC8F5B3}"/>
              </a:ext>
            </a:extLst>
          </p:cNvPr>
          <p:cNvSpPr/>
          <p:nvPr/>
        </p:nvSpPr>
        <p:spPr>
          <a:xfrm>
            <a:off x="0" y="0"/>
            <a:ext cx="4229101" cy="685800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 name="TextBox 2">
            <a:extLst>
              <a:ext uri="{FF2B5EF4-FFF2-40B4-BE49-F238E27FC236}">
                <a16:creationId xmlns:a16="http://schemas.microsoft.com/office/drawing/2014/main" id="{C3D1E20F-FAC7-0934-2E04-DA8EE598C1C3}"/>
              </a:ext>
            </a:extLst>
          </p:cNvPr>
          <p:cNvSpPr txBox="1"/>
          <p:nvPr/>
        </p:nvSpPr>
        <p:spPr>
          <a:xfrm>
            <a:off x="4618507" y="515859"/>
            <a:ext cx="11376025" cy="1107996"/>
          </a:xfrm>
          <a:prstGeom prst="rect">
            <a:avLst/>
          </a:prstGeom>
          <a:noFill/>
        </p:spPr>
        <p:txBody>
          <a:bodyPr wrap="square" lIns="0" tIns="0" rIns="0" bIns="0" rtlCol="0" anchor="t">
            <a:spAutoFit/>
          </a:bodyPr>
          <a:lstStyle/>
          <a:p>
            <a:pPr>
              <a:defRPr/>
            </a:pPr>
            <a:r>
              <a:rPr lang="en-GB" sz="3600" b="1" kern="0" spc="-100" dirty="0">
                <a:latin typeface="Metropolis"/>
              </a:rPr>
              <a:t>Federated Computational </a:t>
            </a:r>
          </a:p>
          <a:p>
            <a:pPr>
              <a:defRPr/>
            </a:pPr>
            <a:r>
              <a:rPr lang="en-GB" sz="3600" b="1" kern="0" spc="-100" dirty="0">
                <a:solidFill>
                  <a:srgbClr val="FF0000"/>
                </a:solidFill>
                <a:latin typeface="Metropolis"/>
              </a:rPr>
              <a:t>Governance</a:t>
            </a:r>
            <a:endParaRPr lang="en-GB" sz="3600" dirty="0"/>
          </a:p>
        </p:txBody>
      </p:sp>
      <p:sp>
        <p:nvSpPr>
          <p:cNvPr id="2" name="TextBox 1">
            <a:extLst>
              <a:ext uri="{FF2B5EF4-FFF2-40B4-BE49-F238E27FC236}">
                <a16:creationId xmlns:a16="http://schemas.microsoft.com/office/drawing/2014/main" id="{16875BDF-F34B-33B4-3E16-5912B4A24BD9}"/>
              </a:ext>
            </a:extLst>
          </p:cNvPr>
          <p:cNvSpPr txBox="1"/>
          <p:nvPr/>
        </p:nvSpPr>
        <p:spPr>
          <a:xfrm>
            <a:off x="4531069" y="1641033"/>
            <a:ext cx="7850909" cy="461665"/>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D</a:t>
            </a:r>
            <a:r>
              <a:rPr lang="en-US" sz="2400" b="1" dirty="0">
                <a:effectLst/>
                <a:latin typeface="Calibri" panose="020F0502020204030204" pitchFamily="34" charset="0"/>
                <a:ea typeface="Calibri" panose="020F0502020204030204" pitchFamily="34" charset="0"/>
                <a:cs typeface="Calibri" panose="020F0502020204030204" pitchFamily="34" charset="0"/>
              </a:rPr>
              <a:t>omain-specific autonomy</a:t>
            </a:r>
            <a:r>
              <a:rPr lang="en-US" sz="2400" dirty="0">
                <a:effectLst/>
                <a:latin typeface="Calibri" panose="020F0502020204030204" pitchFamily="34" charset="0"/>
                <a:ea typeface="Calibri" panose="020F0502020204030204" pitchFamily="34" charset="0"/>
                <a:cs typeface="Calibri" panose="020F0502020204030204" pitchFamily="34" charset="0"/>
              </a:rPr>
              <a:t> with </a:t>
            </a:r>
            <a:r>
              <a:rPr lang="en-US" sz="2400" b="1" dirty="0">
                <a:effectLst/>
                <a:latin typeface="Calibri" panose="020F0502020204030204" pitchFamily="34" charset="0"/>
                <a:ea typeface="Calibri" panose="020F0502020204030204" pitchFamily="34" charset="0"/>
                <a:cs typeface="Calibri" panose="020F0502020204030204" pitchFamily="34" charset="0"/>
              </a:rPr>
              <a:t>centralized oversight</a:t>
            </a: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B33BC5C-3EF0-A91F-2889-329E5B4A0FAC}"/>
              </a:ext>
            </a:extLst>
          </p:cNvPr>
          <p:cNvSpPr txBox="1"/>
          <p:nvPr/>
        </p:nvSpPr>
        <p:spPr>
          <a:xfrm>
            <a:off x="5727358" y="3014923"/>
            <a:ext cx="302567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Decentralized Ownership with central guidelines</a:t>
            </a:r>
          </a:p>
          <a:p>
            <a:pPr marL="285750" indent="-285750">
              <a:buFont typeface="Arial" panose="020B0604020202020204" pitchFamily="34" charset="0"/>
              <a:buChar char="•"/>
            </a:pPr>
            <a:r>
              <a:rPr lang="en-US" dirty="0"/>
              <a:t>Autonomy with Accountability</a:t>
            </a:r>
          </a:p>
          <a:p>
            <a:pPr marL="285750" indent="-285750">
              <a:buFont typeface="Arial" panose="020B0604020202020204" pitchFamily="34" charset="0"/>
              <a:buChar char="•"/>
            </a:pPr>
            <a:r>
              <a:rPr lang="en-GB" dirty="0"/>
              <a:t>Standardization Across Domains</a:t>
            </a:r>
          </a:p>
        </p:txBody>
      </p:sp>
      <p:sp>
        <p:nvSpPr>
          <p:cNvPr id="12" name="TextBox 11">
            <a:extLst>
              <a:ext uri="{FF2B5EF4-FFF2-40B4-BE49-F238E27FC236}">
                <a16:creationId xmlns:a16="http://schemas.microsoft.com/office/drawing/2014/main" id="{75D18A76-E07F-BD68-154C-AC3E93C729F9}"/>
              </a:ext>
            </a:extLst>
          </p:cNvPr>
          <p:cNvSpPr txBox="1"/>
          <p:nvPr/>
        </p:nvSpPr>
        <p:spPr>
          <a:xfrm>
            <a:off x="9504609" y="3002198"/>
            <a:ext cx="2578518" cy="646331"/>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Consistency Across the Organization</a:t>
            </a:r>
            <a:endParaRPr lang="en-GB" dirty="0"/>
          </a:p>
        </p:txBody>
      </p:sp>
      <p:sp>
        <p:nvSpPr>
          <p:cNvPr id="15" name="TextBox 14">
            <a:extLst>
              <a:ext uri="{FF2B5EF4-FFF2-40B4-BE49-F238E27FC236}">
                <a16:creationId xmlns:a16="http://schemas.microsoft.com/office/drawing/2014/main" id="{1BD1CCE6-E00C-30A4-D29F-8AFA9C08B888}"/>
              </a:ext>
            </a:extLst>
          </p:cNvPr>
          <p:cNvSpPr txBox="1"/>
          <p:nvPr/>
        </p:nvSpPr>
        <p:spPr>
          <a:xfrm>
            <a:off x="5768374" y="5813709"/>
            <a:ext cx="6143703" cy="369332"/>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Security, Compliance and Documentation Policies </a:t>
            </a:r>
          </a:p>
        </p:txBody>
      </p:sp>
      <p:grpSp>
        <p:nvGrpSpPr>
          <p:cNvPr id="11" name="Group 10">
            <a:extLst>
              <a:ext uri="{FF2B5EF4-FFF2-40B4-BE49-F238E27FC236}">
                <a16:creationId xmlns:a16="http://schemas.microsoft.com/office/drawing/2014/main" id="{B92DBEEF-E08B-93CE-70CF-21DDD759F17C}"/>
              </a:ext>
            </a:extLst>
          </p:cNvPr>
          <p:cNvGrpSpPr/>
          <p:nvPr/>
        </p:nvGrpSpPr>
        <p:grpSpPr>
          <a:xfrm>
            <a:off x="4693292" y="3018280"/>
            <a:ext cx="826175" cy="982090"/>
            <a:chOff x="238435" y="1859773"/>
            <a:chExt cx="826175" cy="982090"/>
          </a:xfrm>
        </p:grpSpPr>
        <p:pic>
          <p:nvPicPr>
            <p:cNvPr id="25" name="Graphic 24" descr="Key outline">
              <a:extLst>
                <a:ext uri="{FF2B5EF4-FFF2-40B4-BE49-F238E27FC236}">
                  <a16:creationId xmlns:a16="http://schemas.microsoft.com/office/drawing/2014/main" id="{D8D757A0-9F95-A14E-F850-B949B7402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856" y="1859773"/>
              <a:ext cx="609214" cy="609214"/>
            </a:xfrm>
            <a:prstGeom prst="rect">
              <a:avLst/>
            </a:prstGeom>
          </p:spPr>
        </p:pic>
        <p:sp>
          <p:nvSpPr>
            <p:cNvPr id="30" name="TextBox 29">
              <a:extLst>
                <a:ext uri="{FF2B5EF4-FFF2-40B4-BE49-F238E27FC236}">
                  <a16:creationId xmlns:a16="http://schemas.microsoft.com/office/drawing/2014/main" id="{3E51C661-0F47-2784-C8D3-FAC67890DB49}"/>
                </a:ext>
              </a:extLst>
            </p:cNvPr>
            <p:cNvSpPr txBox="1"/>
            <p:nvPr/>
          </p:nvSpPr>
          <p:spPr>
            <a:xfrm>
              <a:off x="238435" y="2318643"/>
              <a:ext cx="826175" cy="523220"/>
            </a:xfrm>
            <a:prstGeom prst="rect">
              <a:avLst/>
            </a:prstGeom>
            <a:noFill/>
            <a:ln>
              <a:noFill/>
            </a:ln>
          </p:spPr>
          <p:txBody>
            <a:bodyPr wrap="square" rtlCol="0">
              <a:spAutoFit/>
            </a:bodyPr>
            <a:lstStyle/>
            <a:p>
              <a:r>
                <a:rPr lang="en-GB" sz="1400" dirty="0">
                  <a:solidFill>
                    <a:srgbClr val="C00000"/>
                  </a:solidFill>
                </a:rPr>
                <a:t>KEY POINTS</a:t>
              </a:r>
            </a:p>
          </p:txBody>
        </p:sp>
      </p:grpSp>
      <p:grpSp>
        <p:nvGrpSpPr>
          <p:cNvPr id="14" name="Group 13">
            <a:extLst>
              <a:ext uri="{FF2B5EF4-FFF2-40B4-BE49-F238E27FC236}">
                <a16:creationId xmlns:a16="http://schemas.microsoft.com/office/drawing/2014/main" id="{A910E970-74F5-446F-2F33-1A66474060CE}"/>
              </a:ext>
            </a:extLst>
          </p:cNvPr>
          <p:cNvGrpSpPr/>
          <p:nvPr/>
        </p:nvGrpSpPr>
        <p:grpSpPr>
          <a:xfrm>
            <a:off x="4693292" y="5688903"/>
            <a:ext cx="1325611" cy="1188740"/>
            <a:chOff x="318345" y="4143550"/>
            <a:chExt cx="1325611" cy="1188740"/>
          </a:xfrm>
        </p:grpSpPr>
        <p:pic>
          <p:nvPicPr>
            <p:cNvPr id="29" name="Graphic 28" descr="Clipboard Checked outline">
              <a:extLst>
                <a:ext uri="{FF2B5EF4-FFF2-40B4-BE49-F238E27FC236}">
                  <a16:creationId xmlns:a16="http://schemas.microsoft.com/office/drawing/2014/main" id="{91C7FCDB-D1BA-1144-0C76-BCCC81AD2A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346" y="4143550"/>
              <a:ext cx="567771" cy="567771"/>
            </a:xfrm>
            <a:prstGeom prst="rect">
              <a:avLst/>
            </a:prstGeom>
          </p:spPr>
        </p:pic>
        <p:sp>
          <p:nvSpPr>
            <p:cNvPr id="31" name="TextBox 30">
              <a:extLst>
                <a:ext uri="{FF2B5EF4-FFF2-40B4-BE49-F238E27FC236}">
                  <a16:creationId xmlns:a16="http://schemas.microsoft.com/office/drawing/2014/main" id="{435C304B-EB29-908F-70D6-AEE75479BADF}"/>
                </a:ext>
              </a:extLst>
            </p:cNvPr>
            <p:cNvSpPr txBox="1"/>
            <p:nvPr/>
          </p:nvSpPr>
          <p:spPr>
            <a:xfrm>
              <a:off x="318345" y="4747515"/>
              <a:ext cx="1325611" cy="584775"/>
            </a:xfrm>
            <a:prstGeom prst="rect">
              <a:avLst/>
            </a:prstGeom>
            <a:noFill/>
            <a:ln>
              <a:noFill/>
            </a:ln>
          </p:spPr>
          <p:txBody>
            <a:bodyPr wrap="square" rtlCol="0">
              <a:spAutoFit/>
            </a:bodyPr>
            <a:lstStyle/>
            <a:p>
              <a:r>
                <a:rPr lang="en-GB" sz="1600" dirty="0">
                  <a:solidFill>
                    <a:srgbClr val="C00000"/>
                  </a:solidFill>
                </a:rPr>
                <a:t>What we</a:t>
              </a:r>
            </a:p>
            <a:p>
              <a:r>
                <a:rPr lang="en-GB" sz="1600" dirty="0">
                  <a:solidFill>
                    <a:srgbClr val="C00000"/>
                  </a:solidFill>
                </a:rPr>
                <a:t> did </a:t>
              </a:r>
            </a:p>
          </p:txBody>
        </p:sp>
      </p:grpSp>
      <p:grpSp>
        <p:nvGrpSpPr>
          <p:cNvPr id="9" name="Group 8">
            <a:extLst>
              <a:ext uri="{FF2B5EF4-FFF2-40B4-BE49-F238E27FC236}">
                <a16:creationId xmlns:a16="http://schemas.microsoft.com/office/drawing/2014/main" id="{C26B63B5-D27E-F954-62BB-8595111544B2}"/>
              </a:ext>
            </a:extLst>
          </p:cNvPr>
          <p:cNvGrpSpPr/>
          <p:nvPr/>
        </p:nvGrpSpPr>
        <p:grpSpPr>
          <a:xfrm>
            <a:off x="8513767" y="3080548"/>
            <a:ext cx="990842" cy="878956"/>
            <a:chOff x="3952341" y="1873816"/>
            <a:chExt cx="990842" cy="878956"/>
          </a:xfrm>
        </p:grpSpPr>
        <p:pic>
          <p:nvPicPr>
            <p:cNvPr id="27" name="Graphic 26" descr="Thumbs up sign outline">
              <a:extLst>
                <a:ext uri="{FF2B5EF4-FFF2-40B4-BE49-F238E27FC236}">
                  <a16:creationId xmlns:a16="http://schemas.microsoft.com/office/drawing/2014/main" id="{2D1FAAE6-B396-5B2A-0DE1-16BC341032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8770" y="1873816"/>
              <a:ext cx="567771" cy="567771"/>
            </a:xfrm>
            <a:prstGeom prst="rect">
              <a:avLst/>
            </a:prstGeom>
          </p:spPr>
        </p:pic>
        <p:sp>
          <p:nvSpPr>
            <p:cNvPr id="8" name="TextBox 7">
              <a:extLst>
                <a:ext uri="{FF2B5EF4-FFF2-40B4-BE49-F238E27FC236}">
                  <a16:creationId xmlns:a16="http://schemas.microsoft.com/office/drawing/2014/main" id="{D77AF866-97D7-7F8A-3790-AF338A5B615A}"/>
                </a:ext>
              </a:extLst>
            </p:cNvPr>
            <p:cNvSpPr txBox="1"/>
            <p:nvPr/>
          </p:nvSpPr>
          <p:spPr>
            <a:xfrm>
              <a:off x="3952341" y="2444995"/>
              <a:ext cx="990842" cy="307777"/>
            </a:xfrm>
            <a:prstGeom prst="rect">
              <a:avLst/>
            </a:prstGeom>
            <a:noFill/>
            <a:ln>
              <a:noFill/>
            </a:ln>
          </p:spPr>
          <p:txBody>
            <a:bodyPr wrap="square" rtlCol="0">
              <a:spAutoFit/>
            </a:bodyPr>
            <a:lstStyle/>
            <a:p>
              <a:r>
                <a:rPr lang="en-GB" sz="1400" dirty="0">
                  <a:solidFill>
                    <a:srgbClr val="C00000"/>
                  </a:solidFill>
                </a:rPr>
                <a:t>BENEFITS</a:t>
              </a:r>
            </a:p>
          </p:txBody>
        </p:sp>
      </p:grpSp>
      <p:sp>
        <p:nvSpPr>
          <p:cNvPr id="16" name="TextBox 15">
            <a:extLst>
              <a:ext uri="{FF2B5EF4-FFF2-40B4-BE49-F238E27FC236}">
                <a16:creationId xmlns:a16="http://schemas.microsoft.com/office/drawing/2014/main" id="{9E22BFBB-A2B1-06F7-CE05-B124AEA22A02}"/>
              </a:ext>
            </a:extLst>
          </p:cNvPr>
          <p:cNvSpPr txBox="1"/>
          <p:nvPr/>
        </p:nvSpPr>
        <p:spPr>
          <a:xfrm>
            <a:off x="4531069" y="2353992"/>
            <a:ext cx="1508644" cy="523220"/>
          </a:xfrm>
          <a:prstGeom prst="rect">
            <a:avLst/>
          </a:prstGeom>
          <a:noFill/>
          <a:ln>
            <a:noFill/>
          </a:ln>
        </p:spPr>
        <p:txBody>
          <a:bodyPr wrap="square" rtlCol="0">
            <a:spAutoFit/>
          </a:bodyPr>
          <a:lstStyle/>
          <a:p>
            <a:r>
              <a:rPr lang="en-GB" sz="2800" dirty="0">
                <a:solidFill>
                  <a:srgbClr val="C00000"/>
                </a:solidFill>
              </a:rPr>
              <a:t>THEORY</a:t>
            </a:r>
            <a:r>
              <a:rPr lang="en-GB" sz="1400" dirty="0">
                <a:solidFill>
                  <a:srgbClr val="C00000"/>
                </a:solidFill>
              </a:rPr>
              <a:t> </a:t>
            </a:r>
          </a:p>
        </p:txBody>
      </p:sp>
      <p:sp>
        <p:nvSpPr>
          <p:cNvPr id="17" name="TextBox 16">
            <a:extLst>
              <a:ext uri="{FF2B5EF4-FFF2-40B4-BE49-F238E27FC236}">
                <a16:creationId xmlns:a16="http://schemas.microsoft.com/office/drawing/2014/main" id="{7CBF7C51-D729-3171-C18F-E9D632F71374}"/>
              </a:ext>
            </a:extLst>
          </p:cNvPr>
          <p:cNvSpPr txBox="1"/>
          <p:nvPr/>
        </p:nvSpPr>
        <p:spPr>
          <a:xfrm>
            <a:off x="4624355" y="4854144"/>
            <a:ext cx="2830715" cy="523220"/>
          </a:xfrm>
          <a:prstGeom prst="rect">
            <a:avLst/>
          </a:prstGeom>
          <a:noFill/>
          <a:ln>
            <a:noFill/>
          </a:ln>
        </p:spPr>
        <p:txBody>
          <a:bodyPr wrap="square" rtlCol="0">
            <a:spAutoFit/>
          </a:bodyPr>
          <a:lstStyle/>
          <a:p>
            <a:r>
              <a:rPr lang="en-GB" sz="2800" dirty="0">
                <a:solidFill>
                  <a:srgbClr val="C00000"/>
                </a:solidFill>
              </a:rPr>
              <a:t>IN PRACTICE </a:t>
            </a:r>
          </a:p>
        </p:txBody>
      </p:sp>
      <p:pic>
        <p:nvPicPr>
          <p:cNvPr id="10" name="Graphic 9">
            <a:extLst>
              <a:ext uri="{FF2B5EF4-FFF2-40B4-BE49-F238E27FC236}">
                <a16:creationId xmlns:a16="http://schemas.microsoft.com/office/drawing/2014/main" id="{3726B026-2FF4-4DBB-953E-E6BA6D7A19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285" y="1183333"/>
            <a:ext cx="5040631" cy="2880360"/>
          </a:xfrm>
          <a:prstGeom prst="rect">
            <a:avLst/>
          </a:prstGeom>
        </p:spPr>
      </p:pic>
      <p:sp>
        <p:nvSpPr>
          <p:cNvPr id="18" name="TextBox 17">
            <a:extLst>
              <a:ext uri="{FF2B5EF4-FFF2-40B4-BE49-F238E27FC236}">
                <a16:creationId xmlns:a16="http://schemas.microsoft.com/office/drawing/2014/main" id="{6A723059-0B7E-9E08-6FAF-B05D68D94B58}"/>
              </a:ext>
            </a:extLst>
          </p:cNvPr>
          <p:cNvSpPr txBox="1"/>
          <p:nvPr/>
        </p:nvSpPr>
        <p:spPr>
          <a:xfrm>
            <a:off x="335154" y="4372302"/>
            <a:ext cx="4254192" cy="1770698"/>
          </a:xfrm>
          <a:prstGeom prst="roundRect">
            <a:avLst/>
          </a:prstGeom>
          <a:noFill/>
        </p:spPr>
        <p:txBody>
          <a:bodyPr wrap="square" rtlCol="0">
            <a:spAutoFit/>
          </a:bodyPr>
          <a:lstStyle/>
          <a:p>
            <a:pPr>
              <a:spcBef>
                <a:spcPts val="600"/>
              </a:spcBef>
            </a:pPr>
            <a:r>
              <a:rPr lang="en-US" dirty="0">
                <a:effectLst/>
                <a:latin typeface="Calibri" panose="020F0502020204030204" pitchFamily="34" charset="0"/>
                <a:ea typeface="Calibri" panose="020F0502020204030204" pitchFamily="34" charset="0"/>
                <a:cs typeface="Arial" panose="020B0604020202020204" pitchFamily="34" charset="0"/>
              </a:rPr>
              <a:t>What is governance? </a:t>
            </a:r>
          </a:p>
          <a:p>
            <a:pPr>
              <a:spcBef>
                <a:spcPts val="600"/>
              </a:spcBef>
            </a:pPr>
            <a:r>
              <a:rPr lang="en-US" dirty="0">
                <a:latin typeface="Calibri" panose="020F0502020204030204" pitchFamily="34" charset="0"/>
                <a:ea typeface="Calibri" panose="020F0502020204030204" pitchFamily="34" charset="0"/>
                <a:cs typeface="Arial" panose="020B0604020202020204" pitchFamily="34" charset="0"/>
              </a:rPr>
              <a:t>Maximizing value, minimizing risk</a:t>
            </a:r>
          </a:p>
          <a:p>
            <a:pPr>
              <a:spcBef>
                <a:spcPts val="600"/>
              </a:spcBef>
            </a:pPr>
            <a:r>
              <a:rPr lang="en-GB" sz="1400" i="1" dirty="0">
                <a:solidFill>
                  <a:schemeClr val="bg2">
                    <a:lumMod val="50000"/>
                  </a:schemeClr>
                </a:solidFill>
              </a:rPr>
              <a:t>Data Quality	Data Security	</a:t>
            </a:r>
          </a:p>
          <a:p>
            <a:pPr>
              <a:spcBef>
                <a:spcPts val="600"/>
              </a:spcBef>
            </a:pPr>
            <a:r>
              <a:rPr lang="en-GB" sz="1400" i="1" dirty="0">
                <a:solidFill>
                  <a:schemeClr val="bg2">
                    <a:lumMod val="50000"/>
                  </a:schemeClr>
                </a:solidFill>
              </a:rPr>
              <a:t>Data Ownership	Access and Sharing	</a:t>
            </a:r>
          </a:p>
          <a:p>
            <a:pPr>
              <a:spcBef>
                <a:spcPts val="600"/>
              </a:spcBef>
            </a:pPr>
            <a:r>
              <a:rPr lang="en-GB" sz="1400" i="1" dirty="0">
                <a:solidFill>
                  <a:schemeClr val="bg2">
                    <a:lumMod val="50000"/>
                  </a:schemeClr>
                </a:solidFill>
              </a:rPr>
              <a:t>Regulatory Compliance	Traceability and Auditability</a:t>
            </a:r>
            <a:endParaRPr lang="en-GB" sz="1400" i="1" kern="100" dirty="0">
              <a:solidFill>
                <a:schemeClr val="bg2">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4971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3020</TotalTime>
  <Words>1864</Words>
  <Application>Microsoft Macintosh PowerPoint</Application>
  <PresentationFormat>Widescreen</PresentationFormat>
  <Paragraphs>229</Paragraphs>
  <Slides>16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-apple-system</vt:lpstr>
      <vt:lpstr>Aptos</vt:lpstr>
      <vt:lpstr>Aptos Display</vt:lpstr>
      <vt:lpstr>Arial</vt:lpstr>
      <vt:lpstr>Betclic ExtraBold Italic</vt:lpstr>
      <vt:lpstr>Calibri</vt:lpstr>
      <vt:lpstr>Century Gothic</vt:lpstr>
      <vt:lpstr>Metropolis</vt:lpstr>
      <vt:lpstr>Metropolis Extra Bold</vt:lpstr>
      <vt:lpstr>Rift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Alicja DABROWSKA</dc:creator>
  <cp:lastModifiedBy>Iouri SHAPOSHNIKOV</cp:lastModifiedBy>
  <cp:revision>2</cp:revision>
  <dcterms:created xsi:type="dcterms:W3CDTF">2024-09-03T06:34:29Z</dcterms:created>
  <dcterms:modified xsi:type="dcterms:W3CDTF">2025-05-14T16:27:42Z</dcterms:modified>
</cp:coreProperties>
</file>