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7FFFF31A_269ECABE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7FFFF320_49FD021F.xml" ContentType="application/vnd.ms-powerpoint.comment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4"/>
    <p:sldMasterId id="2147483686" r:id="rId5"/>
    <p:sldMasterId id="2147483919" r:id="rId6"/>
  </p:sldMasterIdLst>
  <p:notesMasterIdLst>
    <p:notesMasterId r:id="rId21"/>
  </p:notesMasterIdLst>
  <p:handoutMasterIdLst>
    <p:handoutMasterId r:id="rId22"/>
  </p:handoutMasterIdLst>
  <p:sldIdLst>
    <p:sldId id="256" r:id="rId7"/>
    <p:sldId id="361" r:id="rId8"/>
    <p:sldId id="2147480339" r:id="rId9"/>
    <p:sldId id="2147480338" r:id="rId10"/>
    <p:sldId id="2147480131" r:id="rId11"/>
    <p:sldId id="2147480362" r:id="rId12"/>
    <p:sldId id="2147480346" r:id="rId13"/>
    <p:sldId id="2147480347" r:id="rId14"/>
    <p:sldId id="2147480352" r:id="rId15"/>
    <p:sldId id="2147480358" r:id="rId16"/>
    <p:sldId id="2147480349" r:id="rId17"/>
    <p:sldId id="2147480350" r:id="rId18"/>
    <p:sldId id="2147480351" r:id="rId19"/>
    <p:sldId id="2147473395" r:id="rId20"/>
  </p:sldIdLst>
  <p:sldSz cx="12192000" cy="6858000"/>
  <p:notesSz cx="6858000" cy="9144000"/>
  <p:embeddedFontLst>
    <p:embeddedFont>
      <p:font typeface="Avenir" panose="020B0604020202020204" charset="0"/>
      <p:regular r:id="rId23"/>
      <p:italic r:id="rId24"/>
    </p:embeddedFont>
    <p:embeddedFont>
      <p:font typeface="Avenir Black" panose="020B0803020203020204" pitchFamily="34" charset="0"/>
      <p:bold r:id="rId25"/>
    </p:embeddedFont>
    <p:embeddedFont>
      <p:font typeface="Avenir Black" panose="020B0803020203020204" pitchFamily="34" charset="0"/>
      <p:bold r:id="rId25"/>
    </p:embeddedFont>
    <p:embeddedFont>
      <p:font typeface="Avenir Book" panose="02000503020000020003" pitchFamily="2" charset="0"/>
      <p:regular r:id="rId26"/>
      <p:italic r:id="rId27"/>
    </p:embeddedFont>
    <p:embeddedFont>
      <p:font typeface="Avenir Heavy" panose="020B0703020203020204" pitchFamily="34" charset="0"/>
      <p:bold r:id="rId28"/>
      <p:boldItalic r:id="rId29"/>
    </p:embeddedFont>
    <p:embeddedFont>
      <p:font typeface="Avenir Next LT Pro" panose="020B0504020202020204" pitchFamily="34" charset="0"/>
      <p:regular r:id="rId30"/>
      <p:bold r:id="rId31"/>
      <p:italic r:id="rId32"/>
      <p:boldItalic r:id="rId33"/>
    </p:embeddedFont>
  </p:embeddedFontLst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142FBE68-0523-81B0-8E4E-FC3964E231AE}" name="DECAPELE Ines" initials="ID" userId="S::ines_decapele@connect-tech.sncf::777170db-b161-403f-a470-d1ffdb0c1cf0" providerId="AD"/>
  <p188:author id="{7D97FFA4-F9FC-E911-E161-460E17295075}" name="BIDAULT-VERLIAC Angélique" initials="AB" userId="S::angelique_bidault@connect-tech.sncf::880b783f-4f60-4c62-ab93-03d8c20f0208" providerId="AD"/>
  <p188:author id="{459BCAB0-CB9B-F340-C1CA-01C946AA6B12}" name="LEMA Dorcas" initials="LD" userId="S::dorcas_lema@connect-tech.sncf::2fdb9aff-fec8-4cc1-94ba-ce5d5577fb22" providerId="AD"/>
  <p188:author id="{BCAD49BF-CD34-F11F-6AD2-A26DB54E4176}" name="ALEXANDRE Capucine" initials="CA" userId="S::Capucine_ALEXANDRE@connect-tech.sncf::b226a962-5a46-4d07-b4eb-0abeb4799ebc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A3ACC7"/>
    <a:srgbClr val="001868"/>
    <a:srgbClr val="FFFFFF"/>
    <a:srgbClr val="F2EBFF"/>
    <a:srgbClr val="001866"/>
    <a:srgbClr val="0C1F66"/>
    <a:srgbClr val="001767"/>
    <a:srgbClr val="223F80"/>
    <a:srgbClr val="F6DF5A"/>
    <a:srgbClr val="DFCB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3E7F0CC-789D-4F2C-AB93-25BEC3523041}" v="74" dt="2025-05-15T15:18:29.765"/>
    <p1510:client id="{AF336DAE-65C3-42B8-850F-CC9F7CF7768A}" v="385" dt="2025-05-15T15:01:36.242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tyle moyen 2 - Accentuation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48" d="100"/>
          <a:sy n="48" d="100"/>
        </p:scale>
        <p:origin x="1268" y="2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font" Target="fonts/font4.fntdata"/><Relationship Id="rId39" Type="http://schemas.microsoft.com/office/2015/10/relationships/revisionInfo" Target="revisionInfo.xml"/><Relationship Id="rId21" Type="http://schemas.openxmlformats.org/officeDocument/2006/relationships/notesMaster" Target="notesMasters/notesMaster1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font" Target="fonts/font3.fntdata"/><Relationship Id="rId33" Type="http://schemas.openxmlformats.org/officeDocument/2006/relationships/font" Target="fonts/font11.fntdata"/><Relationship Id="rId38" Type="http://schemas.microsoft.com/office/2016/11/relationships/changesInfo" Target="changesInfos/changesInfo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font" Target="fonts/font2.fntdata"/><Relationship Id="rId32" Type="http://schemas.openxmlformats.org/officeDocument/2006/relationships/font" Target="fonts/font10.fntdata"/><Relationship Id="rId37" Type="http://schemas.openxmlformats.org/officeDocument/2006/relationships/tableStyles" Target="tableStyles.xml"/><Relationship Id="rId40" Type="http://schemas.microsoft.com/office/2018/10/relationships/authors" Target="author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viewProps" Target="viewProps.xml"/><Relationship Id="rId8" Type="http://schemas.openxmlformats.org/officeDocument/2006/relationships/slide" Target="slides/slide2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EXANDRE Capucine" userId="b226a962-5a46-4d07-b4eb-0abeb4799ebc" providerId="ADAL" clId="{ACD02072-2FE0-471B-A6BD-A5316E107185}"/>
    <pc:docChg chg="undo custSel addSld delSld modSld modSection">
      <pc:chgData name="ALEXANDRE Capucine" userId="b226a962-5a46-4d07-b4eb-0abeb4799ebc" providerId="ADAL" clId="{ACD02072-2FE0-471B-A6BD-A5316E107185}" dt="2025-05-14T14:23:44.973" v="134" actId="14826"/>
      <pc:docMkLst>
        <pc:docMk/>
      </pc:docMkLst>
      <pc:sldChg chg="addSp modSp mod modAnim">
        <pc:chgData name="ALEXANDRE Capucine" userId="b226a962-5a46-4d07-b4eb-0abeb4799ebc" providerId="ADAL" clId="{ACD02072-2FE0-471B-A6BD-A5316E107185}" dt="2025-05-14T13:01:22.621" v="111"/>
        <pc:sldMkLst>
          <pc:docMk/>
          <pc:sldMk cId="1253383559" sldId="2147480347"/>
        </pc:sldMkLst>
        <pc:spChg chg="mod">
          <ac:chgData name="ALEXANDRE Capucine" userId="b226a962-5a46-4d07-b4eb-0abeb4799ebc" providerId="ADAL" clId="{ACD02072-2FE0-471B-A6BD-A5316E107185}" dt="2025-05-14T10:12:20.692" v="16" actId="20577"/>
          <ac:spMkLst>
            <pc:docMk/>
            <pc:sldMk cId="1253383559" sldId="2147480347"/>
            <ac:spMk id="11" creationId="{A5CACCB1-1CBF-5A0E-4FCE-DCEA89141188}"/>
          </ac:spMkLst>
        </pc:spChg>
        <pc:spChg chg="mod">
          <ac:chgData name="ALEXANDRE Capucine" userId="b226a962-5a46-4d07-b4eb-0abeb4799ebc" providerId="ADAL" clId="{ACD02072-2FE0-471B-A6BD-A5316E107185}" dt="2025-05-14T10:12:24.083" v="18" actId="20577"/>
          <ac:spMkLst>
            <pc:docMk/>
            <pc:sldMk cId="1253383559" sldId="2147480347"/>
            <ac:spMk id="21" creationId="{C0CFFC16-C3CF-B528-1BF9-D46442F5A925}"/>
          </ac:spMkLst>
        </pc:spChg>
        <pc:grpChg chg="mod">
          <ac:chgData name="ALEXANDRE Capucine" userId="b226a962-5a46-4d07-b4eb-0abeb4799ebc" providerId="ADAL" clId="{ACD02072-2FE0-471B-A6BD-A5316E107185}" dt="2025-05-14T10:12:13.048" v="13" actId="1076"/>
          <ac:grpSpMkLst>
            <pc:docMk/>
            <pc:sldMk cId="1253383559" sldId="2147480347"/>
            <ac:grpSpMk id="2" creationId="{48EB5A39-5229-6C4B-DF7E-F50FBE1F7265}"/>
          </ac:grpSpMkLst>
        </pc:grpChg>
        <pc:grpChg chg="mod">
          <ac:chgData name="ALEXANDRE Capucine" userId="b226a962-5a46-4d07-b4eb-0abeb4799ebc" providerId="ADAL" clId="{ACD02072-2FE0-471B-A6BD-A5316E107185}" dt="2025-05-14T10:12:34.247" v="24" actId="1037"/>
          <ac:grpSpMkLst>
            <pc:docMk/>
            <pc:sldMk cId="1253383559" sldId="2147480347"/>
            <ac:grpSpMk id="22" creationId="{CF4F03AF-B46E-9EB9-3B71-A94753DAD5A9}"/>
          </ac:grpSpMkLst>
        </pc:grpChg>
        <pc:picChg chg="mod">
          <ac:chgData name="ALEXANDRE Capucine" userId="b226a962-5a46-4d07-b4eb-0abeb4799ebc" providerId="ADAL" clId="{ACD02072-2FE0-471B-A6BD-A5316E107185}" dt="2025-05-14T10:07:54.368" v="0" actId="14826"/>
          <ac:picMkLst>
            <pc:docMk/>
            <pc:sldMk cId="1253383559" sldId="2147480347"/>
            <ac:picMk id="8" creationId="{C45DABC7-2273-70E2-39A1-321C963F3FDC}"/>
          </ac:picMkLst>
        </pc:picChg>
        <pc:picChg chg="add mod">
          <ac:chgData name="ALEXANDRE Capucine" userId="b226a962-5a46-4d07-b4eb-0abeb4799ebc" providerId="ADAL" clId="{ACD02072-2FE0-471B-A6BD-A5316E107185}" dt="2025-05-14T13:01:22.621" v="111"/>
          <ac:picMkLst>
            <pc:docMk/>
            <pc:sldMk cId="1253383559" sldId="2147480347"/>
            <ac:picMk id="9" creationId="{8F542B2F-11E7-203F-744A-9321AD090792}"/>
          </ac:picMkLst>
        </pc:picChg>
      </pc:sldChg>
      <pc:sldChg chg="modSp mod modAnim">
        <pc:chgData name="ALEXANDRE Capucine" userId="b226a962-5a46-4d07-b4eb-0abeb4799ebc" providerId="ADAL" clId="{ACD02072-2FE0-471B-A6BD-A5316E107185}" dt="2025-05-14T12:32:02.426" v="58"/>
        <pc:sldMkLst>
          <pc:docMk/>
          <pc:sldMk cId="1368990744" sldId="2147480349"/>
        </pc:sldMkLst>
        <pc:spChg chg="mod">
          <ac:chgData name="ALEXANDRE Capucine" userId="b226a962-5a46-4d07-b4eb-0abeb4799ebc" providerId="ADAL" clId="{ACD02072-2FE0-471B-A6BD-A5316E107185}" dt="2025-05-14T12:24:03.066" v="50" actId="20577"/>
          <ac:spMkLst>
            <pc:docMk/>
            <pc:sldMk cId="1368990744" sldId="2147480349"/>
            <ac:spMk id="9" creationId="{B82175D5-255F-A3BB-6844-32AAC041C30E}"/>
          </ac:spMkLst>
        </pc:spChg>
        <pc:picChg chg="mod">
          <ac:chgData name="ALEXANDRE Capucine" userId="b226a962-5a46-4d07-b4eb-0abeb4799ebc" providerId="ADAL" clId="{ACD02072-2FE0-471B-A6BD-A5316E107185}" dt="2025-05-14T12:22:24.841" v="44" actId="1076"/>
          <ac:picMkLst>
            <pc:docMk/>
            <pc:sldMk cId="1368990744" sldId="2147480349"/>
            <ac:picMk id="13" creationId="{DD708AD2-51F7-D522-6974-B9E89CDDB5E4}"/>
          </ac:picMkLst>
        </pc:picChg>
      </pc:sldChg>
      <pc:sldChg chg="modSp mod">
        <pc:chgData name="ALEXANDRE Capucine" userId="b226a962-5a46-4d07-b4eb-0abeb4799ebc" providerId="ADAL" clId="{ACD02072-2FE0-471B-A6BD-A5316E107185}" dt="2025-05-14T13:16:42.553" v="125" actId="1038"/>
        <pc:sldMkLst>
          <pc:docMk/>
          <pc:sldMk cId="4272514479" sldId="2147480350"/>
        </pc:sldMkLst>
        <pc:spChg chg="mod">
          <ac:chgData name="ALEXANDRE Capucine" userId="b226a962-5a46-4d07-b4eb-0abeb4799ebc" providerId="ADAL" clId="{ACD02072-2FE0-471B-A6BD-A5316E107185}" dt="2025-05-14T13:15:55.569" v="118" actId="14100"/>
          <ac:spMkLst>
            <pc:docMk/>
            <pc:sldMk cId="4272514479" sldId="2147480350"/>
            <ac:spMk id="6" creationId="{9F645314-3480-64AF-5C62-3060EFDD4637}"/>
          </ac:spMkLst>
        </pc:spChg>
        <pc:spChg chg="mod">
          <ac:chgData name="ALEXANDRE Capucine" userId="b226a962-5a46-4d07-b4eb-0abeb4799ebc" providerId="ADAL" clId="{ACD02072-2FE0-471B-A6BD-A5316E107185}" dt="2025-05-14T13:16:42.553" v="125" actId="1038"/>
          <ac:spMkLst>
            <pc:docMk/>
            <pc:sldMk cId="4272514479" sldId="2147480350"/>
            <ac:spMk id="9" creationId="{E0CD0024-66A1-B2FC-803F-93F0732941CE}"/>
          </ac:spMkLst>
        </pc:spChg>
        <pc:grpChg chg="mod">
          <ac:chgData name="ALEXANDRE Capucine" userId="b226a962-5a46-4d07-b4eb-0abeb4799ebc" providerId="ADAL" clId="{ACD02072-2FE0-471B-A6BD-A5316E107185}" dt="2025-05-14T13:15:35.155" v="112" actId="14826"/>
          <ac:grpSpMkLst>
            <pc:docMk/>
            <pc:sldMk cId="4272514479" sldId="2147480350"/>
            <ac:grpSpMk id="8" creationId="{44BBBF14-8668-54AA-56E8-ACA1F12A3E0C}"/>
          </ac:grpSpMkLst>
        </pc:grpChg>
        <pc:picChg chg="mod">
          <ac:chgData name="ALEXANDRE Capucine" userId="b226a962-5a46-4d07-b4eb-0abeb4799ebc" providerId="ADAL" clId="{ACD02072-2FE0-471B-A6BD-A5316E107185}" dt="2025-05-14T13:15:35.155" v="112" actId="14826"/>
          <ac:picMkLst>
            <pc:docMk/>
            <pc:sldMk cId="4272514479" sldId="2147480350"/>
            <ac:picMk id="10" creationId="{6B9E595E-BC46-39A6-EE22-BDD77AAF84E3}"/>
          </ac:picMkLst>
        </pc:picChg>
      </pc:sldChg>
      <pc:sldChg chg="modAnim">
        <pc:chgData name="ALEXANDRE Capucine" userId="b226a962-5a46-4d07-b4eb-0abeb4799ebc" providerId="ADAL" clId="{ACD02072-2FE0-471B-A6BD-A5316E107185}" dt="2025-05-14T10:10:09.298" v="11"/>
        <pc:sldMkLst>
          <pc:docMk/>
          <pc:sldMk cId="1241317919" sldId="2147480352"/>
        </pc:sldMkLst>
      </pc:sldChg>
      <pc:sldChg chg="modAnim">
        <pc:chgData name="ALEXANDRE Capucine" userId="b226a962-5a46-4d07-b4eb-0abeb4799ebc" providerId="ADAL" clId="{ACD02072-2FE0-471B-A6BD-A5316E107185}" dt="2025-05-14T10:14:39.462" v="29"/>
        <pc:sldMkLst>
          <pc:docMk/>
          <pc:sldMk cId="3906042071" sldId="2147480358"/>
        </pc:sldMkLst>
      </pc:sldChg>
      <pc:sldChg chg="mod modShow">
        <pc:chgData name="ALEXANDRE Capucine" userId="b226a962-5a46-4d07-b4eb-0abeb4799ebc" providerId="ADAL" clId="{ACD02072-2FE0-471B-A6BD-A5316E107185}" dt="2025-05-14T12:19:54.812" v="42" actId="729"/>
        <pc:sldMkLst>
          <pc:docMk/>
          <pc:sldMk cId="1912810680" sldId="2147480359"/>
        </pc:sldMkLst>
      </pc:sldChg>
      <pc:sldChg chg="addSp delSp modSp new mod">
        <pc:chgData name="ALEXANDRE Capucine" userId="b226a962-5a46-4d07-b4eb-0abeb4799ebc" providerId="ADAL" clId="{ACD02072-2FE0-471B-A6BD-A5316E107185}" dt="2025-05-14T12:58:14.122" v="94" actId="14826"/>
        <pc:sldMkLst>
          <pc:docMk/>
          <pc:sldMk cId="4229773522" sldId="2147480360"/>
        </pc:sldMkLst>
      </pc:sldChg>
      <pc:sldChg chg="add del">
        <pc:chgData name="ALEXANDRE Capucine" userId="b226a962-5a46-4d07-b4eb-0abeb4799ebc" providerId="ADAL" clId="{ACD02072-2FE0-471B-A6BD-A5316E107185}" dt="2025-05-14T12:42:12.532" v="60" actId="2696"/>
        <pc:sldMkLst>
          <pc:docMk/>
          <pc:sldMk cId="683295166" sldId="2147480361"/>
        </pc:sldMkLst>
      </pc:sldChg>
      <pc:sldChg chg="addSp delSp modSp new mod">
        <pc:chgData name="ALEXANDRE Capucine" userId="b226a962-5a46-4d07-b4eb-0abeb4799ebc" providerId="ADAL" clId="{ACD02072-2FE0-471B-A6BD-A5316E107185}" dt="2025-05-14T13:34:17.106" v="129" actId="478"/>
        <pc:sldMkLst>
          <pc:docMk/>
          <pc:sldMk cId="2796705864" sldId="2147480361"/>
        </pc:sldMkLst>
      </pc:sldChg>
      <pc:sldChg chg="modSp">
        <pc:chgData name="ALEXANDRE Capucine" userId="b226a962-5a46-4d07-b4eb-0abeb4799ebc" providerId="ADAL" clId="{ACD02072-2FE0-471B-A6BD-A5316E107185}" dt="2025-05-14T13:36:53.843" v="130" actId="14826"/>
        <pc:sldMkLst>
          <pc:docMk/>
          <pc:sldMk cId="1726803907" sldId="2147480362"/>
        </pc:sldMkLst>
        <pc:picChg chg="mod">
          <ac:chgData name="ALEXANDRE Capucine" userId="b226a962-5a46-4d07-b4eb-0abeb4799ebc" providerId="ADAL" clId="{ACD02072-2FE0-471B-A6BD-A5316E107185}" dt="2025-05-14T13:36:53.843" v="130" actId="14826"/>
          <ac:picMkLst>
            <pc:docMk/>
            <pc:sldMk cId="1726803907" sldId="2147480362"/>
            <ac:picMk id="9" creationId="{99421E5D-00CF-892F-2E0B-8A3D27C7A25F}"/>
          </ac:picMkLst>
        </pc:picChg>
      </pc:sldChg>
      <pc:sldChg chg="modSp add">
        <pc:chgData name="ALEXANDRE Capucine" userId="b226a962-5a46-4d07-b4eb-0abeb4799ebc" providerId="ADAL" clId="{ACD02072-2FE0-471B-A6BD-A5316E107185}" dt="2025-05-14T14:23:08.050" v="133" actId="14826"/>
        <pc:sldMkLst>
          <pc:docMk/>
          <pc:sldMk cId="2434686930" sldId="2147480363"/>
        </pc:sldMkLst>
      </pc:sldChg>
      <pc:sldChg chg="modSp add">
        <pc:chgData name="ALEXANDRE Capucine" userId="b226a962-5a46-4d07-b4eb-0abeb4799ebc" providerId="ADAL" clId="{ACD02072-2FE0-471B-A6BD-A5316E107185}" dt="2025-05-14T14:23:44.973" v="134" actId="14826"/>
        <pc:sldMkLst>
          <pc:docMk/>
          <pc:sldMk cId="3228354098" sldId="2147480364"/>
        </pc:sldMkLst>
      </pc:sldChg>
    </pc:docChg>
  </pc:docChgLst>
  <pc:docChgLst>
    <pc:chgData name="BIDAULT-VERLIAC Angélique" userId="880b783f-4f60-4c62-ab93-03d8c20f0208" providerId="ADAL" clId="{AF336DAE-65C3-42B8-850F-CC9F7CF7768A}"/>
    <pc:docChg chg="undo custSel modSld">
      <pc:chgData name="BIDAULT-VERLIAC Angélique" userId="880b783f-4f60-4c62-ab93-03d8c20f0208" providerId="ADAL" clId="{AF336DAE-65C3-42B8-850F-CC9F7CF7768A}" dt="2025-05-15T15:01:23.613" v="1501" actId="20577"/>
      <pc:docMkLst>
        <pc:docMk/>
      </pc:docMkLst>
      <pc:sldChg chg="modSp mod">
        <pc:chgData name="BIDAULT-VERLIAC Angélique" userId="880b783f-4f60-4c62-ab93-03d8c20f0208" providerId="ADAL" clId="{AF336DAE-65C3-42B8-850F-CC9F7CF7768A}" dt="2025-05-15T14:54:45.102" v="1455" actId="20577"/>
        <pc:sldMkLst>
          <pc:docMk/>
          <pc:sldMk cId="647940798" sldId="2147480346"/>
        </pc:sldMkLst>
        <pc:spChg chg="mod">
          <ac:chgData name="BIDAULT-VERLIAC Angélique" userId="880b783f-4f60-4c62-ab93-03d8c20f0208" providerId="ADAL" clId="{AF336DAE-65C3-42B8-850F-CC9F7CF7768A}" dt="2025-05-15T14:54:45.102" v="1455" actId="20577"/>
          <ac:spMkLst>
            <pc:docMk/>
            <pc:sldMk cId="647940798" sldId="2147480346"/>
            <ac:spMk id="5" creationId="{3810F806-FFF9-7407-035F-0F5467BC392C}"/>
          </ac:spMkLst>
        </pc:spChg>
        <pc:spChg chg="mod">
          <ac:chgData name="BIDAULT-VERLIAC Angélique" userId="880b783f-4f60-4c62-ab93-03d8c20f0208" providerId="ADAL" clId="{AF336DAE-65C3-42B8-850F-CC9F7CF7768A}" dt="2025-05-13T06:39:25.483" v="4" actId="5793"/>
          <ac:spMkLst>
            <pc:docMk/>
            <pc:sldMk cId="647940798" sldId="2147480346"/>
            <ac:spMk id="9" creationId="{D0653BEB-2623-7AD0-EA6D-C0648D1C6BFF}"/>
          </ac:spMkLst>
        </pc:spChg>
      </pc:sldChg>
      <pc:sldChg chg="addSp delSp modSp mod delAnim modAnim">
        <pc:chgData name="BIDAULT-VERLIAC Angélique" userId="880b783f-4f60-4c62-ab93-03d8c20f0208" providerId="ADAL" clId="{AF336DAE-65C3-42B8-850F-CC9F7CF7768A}" dt="2025-05-13T07:27:52.174" v="676" actId="20577"/>
        <pc:sldMkLst>
          <pc:docMk/>
          <pc:sldMk cId="1253383559" sldId="2147480347"/>
        </pc:sldMkLst>
        <pc:spChg chg="mod">
          <ac:chgData name="BIDAULT-VERLIAC Angélique" userId="880b783f-4f60-4c62-ab93-03d8c20f0208" providerId="ADAL" clId="{AF336DAE-65C3-42B8-850F-CC9F7CF7768A}" dt="2025-05-13T07:27:46.244" v="672" actId="20577"/>
          <ac:spMkLst>
            <pc:docMk/>
            <pc:sldMk cId="1253383559" sldId="2147480347"/>
            <ac:spMk id="5" creationId="{B34F7F20-94E7-50F2-7E51-0556DBF9937A}"/>
          </ac:spMkLst>
        </pc:spChg>
        <pc:spChg chg="mod">
          <ac:chgData name="BIDAULT-VERLIAC Angélique" userId="880b783f-4f60-4c62-ab93-03d8c20f0208" providerId="ADAL" clId="{AF336DAE-65C3-42B8-850F-CC9F7CF7768A}" dt="2025-05-13T07:27:52.174" v="676" actId="20577"/>
          <ac:spMkLst>
            <pc:docMk/>
            <pc:sldMk cId="1253383559" sldId="2147480347"/>
            <ac:spMk id="11" creationId="{A5CACCB1-1CBF-5A0E-4FCE-DCEA89141188}"/>
          </ac:spMkLst>
        </pc:spChg>
        <pc:spChg chg="mod">
          <ac:chgData name="BIDAULT-VERLIAC Angélique" userId="880b783f-4f60-4c62-ab93-03d8c20f0208" providerId="ADAL" clId="{AF336DAE-65C3-42B8-850F-CC9F7CF7768A}" dt="2025-05-13T07:27:49.857" v="674" actId="20577"/>
          <ac:spMkLst>
            <pc:docMk/>
            <pc:sldMk cId="1253383559" sldId="2147480347"/>
            <ac:spMk id="21" creationId="{C0CFFC16-C3CF-B528-1BF9-D46442F5A925}"/>
          </ac:spMkLst>
        </pc:spChg>
        <pc:grpChg chg="add mod">
          <ac:chgData name="BIDAULT-VERLIAC Angélique" userId="880b783f-4f60-4c62-ab93-03d8c20f0208" providerId="ADAL" clId="{AF336DAE-65C3-42B8-850F-CC9F7CF7768A}" dt="2025-05-13T07:27:10.287" v="634" actId="1076"/>
          <ac:grpSpMkLst>
            <pc:docMk/>
            <pc:sldMk cId="1253383559" sldId="2147480347"/>
            <ac:grpSpMk id="2" creationId="{48EB5A39-5229-6C4B-DF7E-F50FBE1F7265}"/>
          </ac:grpSpMkLst>
        </pc:grpChg>
        <pc:grpChg chg="mod">
          <ac:chgData name="BIDAULT-VERLIAC Angélique" userId="880b783f-4f60-4c62-ab93-03d8c20f0208" providerId="ADAL" clId="{AF336DAE-65C3-42B8-850F-CC9F7CF7768A}" dt="2025-05-13T07:27:06.100" v="633"/>
          <ac:grpSpMkLst>
            <pc:docMk/>
            <pc:sldMk cId="1253383559" sldId="2147480347"/>
            <ac:grpSpMk id="4" creationId="{14CD39EF-0290-EE83-A246-F29982840752}"/>
          </ac:grpSpMkLst>
        </pc:grpChg>
        <pc:grpChg chg="mod">
          <ac:chgData name="BIDAULT-VERLIAC Angélique" userId="880b783f-4f60-4c62-ab93-03d8c20f0208" providerId="ADAL" clId="{AF336DAE-65C3-42B8-850F-CC9F7CF7768A}" dt="2025-05-13T07:27:05.552" v="632" actId="1076"/>
          <ac:grpSpMkLst>
            <pc:docMk/>
            <pc:sldMk cId="1253383559" sldId="2147480347"/>
            <ac:grpSpMk id="22" creationId="{CF4F03AF-B46E-9EB9-3B71-A94753DAD5A9}"/>
          </ac:grpSpMkLst>
        </pc:grpChg>
        <pc:picChg chg="mod">
          <ac:chgData name="BIDAULT-VERLIAC Angélique" userId="880b783f-4f60-4c62-ab93-03d8c20f0208" providerId="ADAL" clId="{AF336DAE-65C3-42B8-850F-CC9F7CF7768A}" dt="2025-05-13T07:27:06.100" v="633"/>
          <ac:picMkLst>
            <pc:docMk/>
            <pc:sldMk cId="1253383559" sldId="2147480347"/>
            <ac:picMk id="16" creationId="{D5D33C71-0BE9-F5E8-19C9-D354C81C44EE}"/>
          </ac:picMkLst>
        </pc:picChg>
      </pc:sldChg>
      <pc:sldChg chg="modSp mod">
        <pc:chgData name="BIDAULT-VERLIAC Angélique" userId="880b783f-4f60-4c62-ab93-03d8c20f0208" providerId="ADAL" clId="{AF336DAE-65C3-42B8-850F-CC9F7CF7768A}" dt="2025-05-13T07:33:15.052" v="906" actId="113"/>
        <pc:sldMkLst>
          <pc:docMk/>
          <pc:sldMk cId="687158453" sldId="2147480348"/>
        </pc:sldMkLst>
      </pc:sldChg>
      <pc:sldChg chg="modSp mod">
        <pc:chgData name="BIDAULT-VERLIAC Angélique" userId="880b783f-4f60-4c62-ab93-03d8c20f0208" providerId="ADAL" clId="{AF336DAE-65C3-42B8-850F-CC9F7CF7768A}" dt="2025-05-15T14:59:08.638" v="1486" actId="313"/>
        <pc:sldMkLst>
          <pc:docMk/>
          <pc:sldMk cId="1368990744" sldId="2147480349"/>
        </pc:sldMkLst>
        <pc:spChg chg="mod">
          <ac:chgData name="BIDAULT-VERLIAC Angélique" userId="880b783f-4f60-4c62-ab93-03d8c20f0208" providerId="ADAL" clId="{AF336DAE-65C3-42B8-850F-CC9F7CF7768A}" dt="2025-05-15T14:59:08.638" v="1486" actId="313"/>
          <ac:spMkLst>
            <pc:docMk/>
            <pc:sldMk cId="1368990744" sldId="2147480349"/>
            <ac:spMk id="9" creationId="{B82175D5-255F-A3BB-6844-32AAC041C30E}"/>
          </ac:spMkLst>
        </pc:spChg>
      </pc:sldChg>
      <pc:sldChg chg="modSp mod">
        <pc:chgData name="BIDAULT-VERLIAC Angélique" userId="880b783f-4f60-4c62-ab93-03d8c20f0208" providerId="ADAL" clId="{AF336DAE-65C3-42B8-850F-CC9F7CF7768A}" dt="2025-05-14T08:35:57.289" v="1185" actId="20577"/>
        <pc:sldMkLst>
          <pc:docMk/>
          <pc:sldMk cId="4272514479" sldId="2147480350"/>
        </pc:sldMkLst>
        <pc:spChg chg="mod">
          <ac:chgData name="BIDAULT-VERLIAC Angélique" userId="880b783f-4f60-4c62-ab93-03d8c20f0208" providerId="ADAL" clId="{AF336DAE-65C3-42B8-850F-CC9F7CF7768A}" dt="2025-05-14T08:35:57.289" v="1185" actId="20577"/>
          <ac:spMkLst>
            <pc:docMk/>
            <pc:sldMk cId="4272514479" sldId="2147480350"/>
            <ac:spMk id="6" creationId="{9F645314-3480-64AF-5C62-3060EFDD4637}"/>
          </ac:spMkLst>
        </pc:spChg>
      </pc:sldChg>
      <pc:sldChg chg="modSp mod">
        <pc:chgData name="BIDAULT-VERLIAC Angélique" userId="880b783f-4f60-4c62-ab93-03d8c20f0208" providerId="ADAL" clId="{AF336DAE-65C3-42B8-850F-CC9F7CF7768A}" dt="2025-05-15T15:01:23.613" v="1501" actId="20577"/>
        <pc:sldMkLst>
          <pc:docMk/>
          <pc:sldMk cId="3030890633" sldId="2147480351"/>
        </pc:sldMkLst>
        <pc:spChg chg="mod">
          <ac:chgData name="BIDAULT-VERLIAC Angélique" userId="880b783f-4f60-4c62-ab93-03d8c20f0208" providerId="ADAL" clId="{AF336DAE-65C3-42B8-850F-CC9F7CF7768A}" dt="2025-05-15T15:01:23.613" v="1501" actId="20577"/>
          <ac:spMkLst>
            <pc:docMk/>
            <pc:sldMk cId="3030890633" sldId="2147480351"/>
            <ac:spMk id="3" creationId="{D9300051-9D26-F8EF-60E4-16C18A146286}"/>
          </ac:spMkLst>
        </pc:spChg>
      </pc:sldChg>
      <pc:sldChg chg="addSp delSp modSp mod delAnim modAnim">
        <pc:chgData name="BIDAULT-VERLIAC Angélique" userId="880b783f-4f60-4c62-ab93-03d8c20f0208" providerId="ADAL" clId="{AF336DAE-65C3-42B8-850F-CC9F7CF7768A}" dt="2025-05-14T08:31:56.785" v="1060" actId="20577"/>
        <pc:sldMkLst>
          <pc:docMk/>
          <pc:sldMk cId="1241317919" sldId="2147480352"/>
        </pc:sldMkLst>
        <pc:spChg chg="mod">
          <ac:chgData name="BIDAULT-VERLIAC Angélique" userId="880b783f-4f60-4c62-ab93-03d8c20f0208" providerId="ADAL" clId="{AF336DAE-65C3-42B8-850F-CC9F7CF7768A}" dt="2025-05-14T08:31:56.785" v="1060" actId="20577"/>
          <ac:spMkLst>
            <pc:docMk/>
            <pc:sldMk cId="1241317919" sldId="2147480352"/>
            <ac:spMk id="5" creationId="{CE0DFC6A-3842-04D8-C956-90822201CB99}"/>
          </ac:spMkLst>
        </pc:spChg>
        <pc:spChg chg="mod">
          <ac:chgData name="BIDAULT-VERLIAC Angélique" userId="880b783f-4f60-4c62-ab93-03d8c20f0208" providerId="ADAL" clId="{AF336DAE-65C3-42B8-850F-CC9F7CF7768A}" dt="2025-05-13T07:29:25.548" v="700" actId="113"/>
          <ac:spMkLst>
            <pc:docMk/>
            <pc:sldMk cId="1241317919" sldId="2147480352"/>
            <ac:spMk id="6" creationId="{67D68FCE-D7B6-815B-304E-173F236F27B1}"/>
          </ac:spMkLst>
        </pc:spChg>
        <pc:spChg chg="mod">
          <ac:chgData name="BIDAULT-VERLIAC Angélique" userId="880b783f-4f60-4c62-ab93-03d8c20f0208" providerId="ADAL" clId="{AF336DAE-65C3-42B8-850F-CC9F7CF7768A}" dt="2025-05-13T06:58:25.445" v="197" actId="20577"/>
          <ac:spMkLst>
            <pc:docMk/>
            <pc:sldMk cId="1241317919" sldId="2147480352"/>
            <ac:spMk id="10" creationId="{8A574DCD-4D54-6CE3-2981-E9FFD04D7BA7}"/>
          </ac:spMkLst>
        </pc:spChg>
        <pc:spChg chg="mod">
          <ac:chgData name="BIDAULT-VERLIAC Angélique" userId="880b783f-4f60-4c62-ab93-03d8c20f0208" providerId="ADAL" clId="{AF336DAE-65C3-42B8-850F-CC9F7CF7768A}" dt="2025-05-13T07:05:21.614" v="628" actId="20577"/>
          <ac:spMkLst>
            <pc:docMk/>
            <pc:sldMk cId="1241317919" sldId="2147480352"/>
            <ac:spMk id="11" creationId="{84BA5D0A-031C-10E9-CE19-06369CB423ED}"/>
          </ac:spMkLst>
        </pc:spChg>
        <pc:spChg chg="mod">
          <ac:chgData name="BIDAULT-VERLIAC Angélique" userId="880b783f-4f60-4c62-ab93-03d8c20f0208" providerId="ADAL" clId="{AF336DAE-65C3-42B8-850F-CC9F7CF7768A}" dt="2025-05-13T06:59:03.790" v="248" actId="20577"/>
          <ac:spMkLst>
            <pc:docMk/>
            <pc:sldMk cId="1241317919" sldId="2147480352"/>
            <ac:spMk id="12" creationId="{20147F30-290F-8FFF-D4A6-E82CCEF0DE76}"/>
          </ac:spMkLst>
        </pc:spChg>
        <pc:spChg chg="mod">
          <ac:chgData name="BIDAULT-VERLIAC Angélique" userId="880b783f-4f60-4c62-ab93-03d8c20f0208" providerId="ADAL" clId="{AF336DAE-65C3-42B8-850F-CC9F7CF7768A}" dt="2025-05-13T07:05:28.275" v="630" actId="313"/>
          <ac:spMkLst>
            <pc:docMk/>
            <pc:sldMk cId="1241317919" sldId="2147480352"/>
            <ac:spMk id="13" creationId="{D9F4B1C9-4A57-0847-B93F-9D44B7B96A8C}"/>
          </ac:spMkLst>
        </pc:spChg>
        <pc:spChg chg="mod">
          <ac:chgData name="BIDAULT-VERLIAC Angélique" userId="880b783f-4f60-4c62-ab93-03d8c20f0208" providerId="ADAL" clId="{AF336DAE-65C3-42B8-850F-CC9F7CF7768A}" dt="2025-05-13T07:05:18.307" v="626" actId="20577"/>
          <ac:spMkLst>
            <pc:docMk/>
            <pc:sldMk cId="1241317919" sldId="2147480352"/>
            <ac:spMk id="15" creationId="{E62D5DF0-45E0-9FC9-F95C-22AA03685C17}"/>
          </ac:spMkLst>
        </pc:spChg>
        <pc:spChg chg="mod">
          <ac:chgData name="BIDAULT-VERLIAC Angélique" userId="880b783f-4f60-4c62-ab93-03d8c20f0208" providerId="ADAL" clId="{AF336DAE-65C3-42B8-850F-CC9F7CF7768A}" dt="2025-05-13T06:59:21.266" v="250" actId="20577"/>
          <ac:spMkLst>
            <pc:docMk/>
            <pc:sldMk cId="1241317919" sldId="2147480352"/>
            <ac:spMk id="16" creationId="{DA62314E-FACD-A171-102C-A20BCE9265C4}"/>
          </ac:spMkLst>
        </pc:spChg>
        <pc:spChg chg="mod">
          <ac:chgData name="BIDAULT-VERLIAC Angélique" userId="880b783f-4f60-4c62-ab93-03d8c20f0208" providerId="ADAL" clId="{AF336DAE-65C3-42B8-850F-CC9F7CF7768A}" dt="2025-05-13T07:03:46.086" v="540" actId="20577"/>
          <ac:spMkLst>
            <pc:docMk/>
            <pc:sldMk cId="1241317919" sldId="2147480352"/>
            <ac:spMk id="17" creationId="{412C7046-78D3-AA40-58C0-FC8D7842358A}"/>
          </ac:spMkLst>
        </pc:spChg>
        <pc:spChg chg="mod">
          <ac:chgData name="BIDAULT-VERLIAC Angélique" userId="880b783f-4f60-4c62-ab93-03d8c20f0208" providerId="ADAL" clId="{AF336DAE-65C3-42B8-850F-CC9F7CF7768A}" dt="2025-05-13T07:00:04.293" v="262" actId="20577"/>
          <ac:spMkLst>
            <pc:docMk/>
            <pc:sldMk cId="1241317919" sldId="2147480352"/>
            <ac:spMk id="18" creationId="{3C1D7790-DAAD-8C7E-FFAB-E3D12B6B07DD}"/>
          </ac:spMkLst>
        </pc:spChg>
        <pc:spChg chg="mod">
          <ac:chgData name="BIDAULT-VERLIAC Angélique" userId="880b783f-4f60-4c62-ab93-03d8c20f0208" providerId="ADAL" clId="{AF336DAE-65C3-42B8-850F-CC9F7CF7768A}" dt="2025-05-13T06:55:47.759" v="78" actId="20577"/>
          <ac:spMkLst>
            <pc:docMk/>
            <pc:sldMk cId="1241317919" sldId="2147480352"/>
            <ac:spMk id="28" creationId="{3C5AE90D-F40D-4F4F-9481-89AC1741D213}"/>
          </ac:spMkLst>
        </pc:spChg>
        <pc:spChg chg="mod">
          <ac:chgData name="BIDAULT-VERLIAC Angélique" userId="880b783f-4f60-4c62-ab93-03d8c20f0208" providerId="ADAL" clId="{AF336DAE-65C3-42B8-850F-CC9F7CF7768A}" dt="2025-05-13T07:05:10.411" v="625" actId="313"/>
          <ac:spMkLst>
            <pc:docMk/>
            <pc:sldMk cId="1241317919" sldId="2147480352"/>
            <ac:spMk id="29" creationId="{D0D70910-020A-4788-B682-E91E58529C1F}"/>
          </ac:spMkLst>
        </pc:spChg>
        <pc:spChg chg="mod">
          <ac:chgData name="BIDAULT-VERLIAC Angélique" userId="880b783f-4f60-4c62-ab93-03d8c20f0208" providerId="ADAL" clId="{AF336DAE-65C3-42B8-850F-CC9F7CF7768A}" dt="2025-05-13T07:03:02.215" v="538" actId="20577"/>
          <ac:spMkLst>
            <pc:docMk/>
            <pc:sldMk cId="1241317919" sldId="2147480352"/>
            <ac:spMk id="30" creationId="{B2CD26AA-1A59-732D-6D93-10FD957F383D}"/>
          </ac:spMkLst>
        </pc:spChg>
        <pc:grpChg chg="add mod">
          <ac:chgData name="BIDAULT-VERLIAC Angélique" userId="880b783f-4f60-4c62-ab93-03d8c20f0208" providerId="ADAL" clId="{AF336DAE-65C3-42B8-850F-CC9F7CF7768A}" dt="2025-05-13T07:01:56.051" v="442" actId="1076"/>
          <ac:grpSpMkLst>
            <pc:docMk/>
            <pc:sldMk cId="1241317919" sldId="2147480352"/>
            <ac:grpSpMk id="9" creationId="{EC6428C9-9783-353A-B5F6-3D36F5999AC6}"/>
          </ac:grpSpMkLst>
        </pc:grpChg>
        <pc:grpChg chg="add mod">
          <ac:chgData name="BIDAULT-VERLIAC Angélique" userId="880b783f-4f60-4c62-ab93-03d8c20f0208" providerId="ADAL" clId="{AF336DAE-65C3-42B8-850F-CC9F7CF7768A}" dt="2025-05-13T07:01:52.495" v="441" actId="1076"/>
          <ac:grpSpMkLst>
            <pc:docMk/>
            <pc:sldMk cId="1241317919" sldId="2147480352"/>
            <ac:grpSpMk id="14" creationId="{D141B059-FC11-7CB1-C090-4A07D6986495}"/>
          </ac:grpSpMkLst>
        </pc:grpChg>
        <pc:grpChg chg="mod">
          <ac:chgData name="BIDAULT-VERLIAC Angélique" userId="880b783f-4f60-4c62-ab93-03d8c20f0208" providerId="ADAL" clId="{AF336DAE-65C3-42B8-850F-CC9F7CF7768A}" dt="2025-05-13T06:58:36.697" v="245" actId="1037"/>
          <ac:grpSpMkLst>
            <pc:docMk/>
            <pc:sldMk cId="1241317919" sldId="2147480352"/>
            <ac:grpSpMk id="33" creationId="{3E56469A-6ACD-760A-C89E-966731E3D32A}"/>
          </ac:grpSpMkLst>
        </pc:grpChg>
        <pc:grpChg chg="mod">
          <ac:chgData name="BIDAULT-VERLIAC Angélique" userId="880b783f-4f60-4c62-ab93-03d8c20f0208" providerId="ADAL" clId="{AF336DAE-65C3-42B8-850F-CC9F7CF7768A}" dt="2025-05-13T06:59:01.626" v="246" actId="1076"/>
          <ac:grpSpMkLst>
            <pc:docMk/>
            <pc:sldMk cId="1241317919" sldId="2147480352"/>
            <ac:grpSpMk id="34" creationId="{425F8F7F-47F8-B8BD-467D-C34EAACA21F5}"/>
          </ac:grpSpMkLst>
        </pc:grpChg>
        <pc:grpChg chg="mod">
          <ac:chgData name="BIDAULT-VERLIAC Angélique" userId="880b783f-4f60-4c62-ab93-03d8c20f0208" providerId="ADAL" clId="{AF336DAE-65C3-42B8-850F-CC9F7CF7768A}" dt="2025-05-13T06:59:19.375" v="249" actId="1076"/>
          <ac:grpSpMkLst>
            <pc:docMk/>
            <pc:sldMk cId="1241317919" sldId="2147480352"/>
            <ac:grpSpMk id="38" creationId="{BC71D2E4-25D2-9AE7-33BA-7EC0495612A1}"/>
          </ac:grpSpMkLst>
        </pc:grpChg>
        <pc:grpChg chg="mod">
          <ac:chgData name="BIDAULT-VERLIAC Angélique" userId="880b783f-4f60-4c62-ab93-03d8c20f0208" providerId="ADAL" clId="{AF336DAE-65C3-42B8-850F-CC9F7CF7768A}" dt="2025-05-13T07:01:50.855" v="440" actId="1076"/>
          <ac:grpSpMkLst>
            <pc:docMk/>
            <pc:sldMk cId="1241317919" sldId="2147480352"/>
            <ac:grpSpMk id="39" creationId="{AF56CCC0-2A94-A1E0-58BC-C2E081C7D272}"/>
          </ac:grpSpMkLst>
        </pc:grpChg>
      </pc:sldChg>
      <pc:sldChg chg="modSp mod">
        <pc:chgData name="BIDAULT-VERLIAC Angélique" userId="880b783f-4f60-4c62-ab93-03d8c20f0208" providerId="ADAL" clId="{AF336DAE-65C3-42B8-850F-CC9F7CF7768A}" dt="2025-05-15T14:59:01.209" v="1485" actId="20577"/>
        <pc:sldMkLst>
          <pc:docMk/>
          <pc:sldMk cId="3906042071" sldId="2147480358"/>
        </pc:sldMkLst>
        <pc:spChg chg="mod">
          <ac:chgData name="BIDAULT-VERLIAC Angélique" userId="880b783f-4f60-4c62-ab93-03d8c20f0208" providerId="ADAL" clId="{AF336DAE-65C3-42B8-850F-CC9F7CF7768A}" dt="2025-05-14T08:32:36.349" v="1138" actId="20577"/>
          <ac:spMkLst>
            <pc:docMk/>
            <pc:sldMk cId="3906042071" sldId="2147480358"/>
            <ac:spMk id="5" creationId="{C1BCE556-F575-3F3F-BAA1-280A763842DE}"/>
          </ac:spMkLst>
        </pc:spChg>
        <pc:spChg chg="mod">
          <ac:chgData name="BIDAULT-VERLIAC Angélique" userId="880b783f-4f60-4c62-ab93-03d8c20f0208" providerId="ADAL" clId="{AF336DAE-65C3-42B8-850F-CC9F7CF7768A}" dt="2025-05-15T14:58:47.149" v="1473" actId="20577"/>
          <ac:spMkLst>
            <pc:docMk/>
            <pc:sldMk cId="3906042071" sldId="2147480358"/>
            <ac:spMk id="6" creationId="{3D16FB9F-4D8C-AFC3-0F8E-D36AD92D27DC}"/>
          </ac:spMkLst>
        </pc:spChg>
        <pc:spChg chg="mod">
          <ac:chgData name="BIDAULT-VERLIAC Angélique" userId="880b783f-4f60-4c62-ab93-03d8c20f0208" providerId="ADAL" clId="{AF336DAE-65C3-42B8-850F-CC9F7CF7768A}" dt="2025-05-13T07:38:16.053" v="936" actId="20577"/>
          <ac:spMkLst>
            <pc:docMk/>
            <pc:sldMk cId="3906042071" sldId="2147480358"/>
            <ac:spMk id="14" creationId="{34257FA9-F15C-0476-64F7-BA769C8C2E7E}"/>
          </ac:spMkLst>
        </pc:spChg>
        <pc:spChg chg="mod">
          <ac:chgData name="BIDAULT-VERLIAC Angélique" userId="880b783f-4f60-4c62-ab93-03d8c20f0208" providerId="ADAL" clId="{AF336DAE-65C3-42B8-850F-CC9F7CF7768A}" dt="2025-05-15T14:59:01.209" v="1485" actId="20577"/>
          <ac:spMkLst>
            <pc:docMk/>
            <pc:sldMk cId="3906042071" sldId="2147480358"/>
            <ac:spMk id="15" creationId="{D7816553-522B-92E3-A52E-3AF8053E6A21}"/>
          </ac:spMkLst>
        </pc:spChg>
      </pc:sldChg>
      <pc:sldChg chg="modSp mod">
        <pc:chgData name="BIDAULT-VERLIAC Angélique" userId="880b783f-4f60-4c62-ab93-03d8c20f0208" providerId="ADAL" clId="{AF336DAE-65C3-42B8-850F-CC9F7CF7768A}" dt="2025-05-15T14:57:47.330" v="1472" actId="20577"/>
        <pc:sldMkLst>
          <pc:docMk/>
          <pc:sldMk cId="1726803907" sldId="2147480362"/>
        </pc:sldMkLst>
        <pc:spChg chg="mod">
          <ac:chgData name="BIDAULT-VERLIAC Angélique" userId="880b783f-4f60-4c62-ab93-03d8c20f0208" providerId="ADAL" clId="{AF336DAE-65C3-42B8-850F-CC9F7CF7768A}" dt="2025-05-15T14:57:47.330" v="1472" actId="20577"/>
          <ac:spMkLst>
            <pc:docMk/>
            <pc:sldMk cId="1726803907" sldId="2147480362"/>
            <ac:spMk id="5" creationId="{5C76EBDB-75A6-D758-F740-CDB59691B7FA}"/>
          </ac:spMkLst>
        </pc:spChg>
      </pc:sldChg>
    </pc:docChg>
  </pc:docChgLst>
  <pc:docChgLst>
    <pc:chgData name="DECAPELE Ines" userId="777170db-b161-403f-a470-d1ffdb0c1cf0" providerId="ADAL" clId="{13E7F0CC-789D-4F2C-AB93-25BEC3523041}"/>
    <pc:docChg chg="undo custSel addSld delSld modSld sldOrd addSection delSection modSection">
      <pc:chgData name="DECAPELE Ines" userId="777170db-b161-403f-a470-d1ffdb0c1cf0" providerId="ADAL" clId="{13E7F0CC-789D-4F2C-AB93-25BEC3523041}" dt="2025-05-16T13:22:26.987" v="2872" actId="2711"/>
      <pc:docMkLst>
        <pc:docMk/>
      </pc:docMkLst>
      <pc:sldChg chg="addSp delSp modSp mod">
        <pc:chgData name="DECAPELE Ines" userId="777170db-b161-403f-a470-d1ffdb0c1cf0" providerId="ADAL" clId="{13E7F0CC-789D-4F2C-AB93-25BEC3523041}" dt="2025-05-09T13:55:59.986" v="2765" actId="1076"/>
        <pc:sldMkLst>
          <pc:docMk/>
          <pc:sldMk cId="2881232152" sldId="256"/>
        </pc:sldMkLst>
        <pc:spChg chg="mod">
          <ac:chgData name="DECAPELE Ines" userId="777170db-b161-403f-a470-d1ffdb0c1cf0" providerId="ADAL" clId="{13E7F0CC-789D-4F2C-AB93-25BEC3523041}" dt="2025-05-06T16:25:32.403" v="5" actId="20577"/>
          <ac:spMkLst>
            <pc:docMk/>
            <pc:sldMk cId="2881232152" sldId="256"/>
            <ac:spMk id="2" creationId="{7BEF1033-3340-9081-0074-61CB913FCE6F}"/>
          </ac:spMkLst>
        </pc:spChg>
        <pc:spChg chg="add mod">
          <ac:chgData name="DECAPELE Ines" userId="777170db-b161-403f-a470-d1ffdb0c1cf0" providerId="ADAL" clId="{13E7F0CC-789D-4F2C-AB93-25BEC3523041}" dt="2025-05-09T13:55:59.986" v="2765" actId="1076"/>
          <ac:spMkLst>
            <pc:docMk/>
            <pc:sldMk cId="2881232152" sldId="256"/>
            <ac:spMk id="8" creationId="{32E24370-9053-B95F-03EF-26516867D15E}"/>
          </ac:spMkLst>
        </pc:spChg>
      </pc:sldChg>
      <pc:sldChg chg="add">
        <pc:chgData name="DECAPELE Ines" userId="777170db-b161-403f-a470-d1ffdb0c1cf0" providerId="ADAL" clId="{13E7F0CC-789D-4F2C-AB93-25BEC3523041}" dt="2025-05-07T12:55:24.082" v="576"/>
        <pc:sldMkLst>
          <pc:docMk/>
          <pc:sldMk cId="0" sldId="361"/>
        </pc:sldMkLst>
      </pc:sldChg>
      <pc:sldChg chg="delSp add mod">
        <pc:chgData name="DECAPELE Ines" userId="777170db-b161-403f-a470-d1ffdb0c1cf0" providerId="ADAL" clId="{13E7F0CC-789D-4F2C-AB93-25BEC3523041}" dt="2025-05-15T15:18:32.678" v="2871" actId="478"/>
        <pc:sldMkLst>
          <pc:docMk/>
          <pc:sldMk cId="0" sldId="2147473395"/>
        </pc:sldMkLst>
        <pc:spChg chg="del">
          <ac:chgData name="DECAPELE Ines" userId="777170db-b161-403f-a470-d1ffdb0c1cf0" providerId="ADAL" clId="{13E7F0CC-789D-4F2C-AB93-25BEC3523041}" dt="2025-05-15T15:18:32.678" v="2871" actId="478"/>
          <ac:spMkLst>
            <pc:docMk/>
            <pc:sldMk cId="0" sldId="2147473395"/>
            <ac:spMk id="132" creationId="{5C4D9270-2F11-120B-0FB5-640A63347DE8}"/>
          </ac:spMkLst>
        </pc:spChg>
        <pc:picChg chg="del">
          <ac:chgData name="DECAPELE Ines" userId="777170db-b161-403f-a470-d1ffdb0c1cf0" providerId="ADAL" clId="{13E7F0CC-789D-4F2C-AB93-25BEC3523041}" dt="2025-05-15T15:18:31.675" v="2870" actId="478"/>
          <ac:picMkLst>
            <pc:docMk/>
            <pc:sldMk cId="0" sldId="2147473395"/>
            <ac:picMk id="131" creationId="{92BB340A-60FA-6683-CB4B-D0523D5A62B1}"/>
          </ac:picMkLst>
        </pc:picChg>
      </pc:sldChg>
      <pc:sldChg chg="delSp mod">
        <pc:chgData name="DECAPELE Ines" userId="777170db-b161-403f-a470-d1ffdb0c1cf0" providerId="ADAL" clId="{13E7F0CC-789D-4F2C-AB93-25BEC3523041}" dt="2025-05-09T12:32:23.300" v="2756" actId="478"/>
        <pc:sldMkLst>
          <pc:docMk/>
          <pc:sldMk cId="3508069503" sldId="2147480131"/>
        </pc:sldMkLst>
      </pc:sldChg>
      <pc:sldChg chg="addSp modSp add del">
        <pc:chgData name="DECAPELE Ines" userId="777170db-b161-403f-a470-d1ffdb0c1cf0" providerId="ADAL" clId="{13E7F0CC-789D-4F2C-AB93-25BEC3523041}" dt="2025-05-09T08:59:50.113" v="2740" actId="47"/>
        <pc:sldMkLst>
          <pc:docMk/>
          <pc:sldMk cId="3623428335" sldId="2147480149"/>
        </pc:sldMkLst>
      </pc:sldChg>
      <pc:sldChg chg="delSp mod">
        <pc:chgData name="DECAPELE Ines" userId="777170db-b161-403f-a470-d1ffdb0c1cf0" providerId="ADAL" clId="{13E7F0CC-789D-4F2C-AB93-25BEC3523041}" dt="2025-05-09T12:32:21.228" v="2755" actId="478"/>
        <pc:sldMkLst>
          <pc:docMk/>
          <pc:sldMk cId="3222320665" sldId="2147480338"/>
        </pc:sldMkLst>
      </pc:sldChg>
      <pc:sldChg chg="addSp delSp modSp mod addAnim delAnim modAnim">
        <pc:chgData name="DECAPELE Ines" userId="777170db-b161-403f-a470-d1ffdb0c1cf0" providerId="ADAL" clId="{13E7F0CC-789D-4F2C-AB93-25BEC3523041}" dt="2025-05-15T15:16:22.366" v="2862" actId="20577"/>
        <pc:sldMkLst>
          <pc:docMk/>
          <pc:sldMk cId="647940798" sldId="2147480346"/>
        </pc:sldMkLst>
        <pc:spChg chg="mod">
          <ac:chgData name="DECAPELE Ines" userId="777170db-b161-403f-a470-d1ffdb0c1cf0" providerId="ADAL" clId="{13E7F0CC-789D-4F2C-AB93-25BEC3523041}" dt="2025-05-09T07:38:50.856" v="1084" actId="20577"/>
          <ac:spMkLst>
            <pc:docMk/>
            <pc:sldMk cId="647940798" sldId="2147480346"/>
            <ac:spMk id="3" creationId="{EC3A8E83-1B1C-6907-DAE6-C432320A3F20}"/>
          </ac:spMkLst>
        </pc:spChg>
        <pc:spChg chg="add mod">
          <ac:chgData name="DECAPELE Ines" userId="777170db-b161-403f-a470-d1ffdb0c1cf0" providerId="ADAL" clId="{13E7F0CC-789D-4F2C-AB93-25BEC3523041}" dt="2025-05-15T15:16:22.366" v="2862" actId="20577"/>
          <ac:spMkLst>
            <pc:docMk/>
            <pc:sldMk cId="647940798" sldId="2147480346"/>
            <ac:spMk id="5" creationId="{3810F806-FFF9-7407-035F-0F5467BC392C}"/>
          </ac:spMkLst>
        </pc:spChg>
        <pc:spChg chg="add mod">
          <ac:chgData name="DECAPELE Ines" userId="777170db-b161-403f-a470-d1ffdb0c1cf0" providerId="ADAL" clId="{13E7F0CC-789D-4F2C-AB93-25BEC3523041}" dt="2025-05-09T07:55:07.557" v="1426" actId="164"/>
          <ac:spMkLst>
            <pc:docMk/>
            <pc:sldMk cId="647940798" sldId="2147480346"/>
            <ac:spMk id="9" creationId="{D0653BEB-2623-7AD0-EA6D-C0648D1C6BFF}"/>
          </ac:spMkLst>
        </pc:spChg>
        <pc:spChg chg="mod">
          <ac:chgData name="DECAPELE Ines" userId="777170db-b161-403f-a470-d1ffdb0c1cf0" providerId="ADAL" clId="{13E7F0CC-789D-4F2C-AB93-25BEC3523041}" dt="2025-05-09T07:38:29.035" v="1036"/>
          <ac:spMkLst>
            <pc:docMk/>
            <pc:sldMk cId="647940798" sldId="2147480346"/>
            <ac:spMk id="18" creationId="{8CDB846B-4444-164D-1F7B-0C6E9D6CF0E2}"/>
          </ac:spMkLst>
        </pc:spChg>
        <pc:grpChg chg="add mod">
          <ac:chgData name="DECAPELE Ines" userId="777170db-b161-403f-a470-d1ffdb0c1cf0" providerId="ADAL" clId="{13E7F0CC-789D-4F2C-AB93-25BEC3523041}" dt="2025-05-09T09:03:08.910" v="2743" actId="1076"/>
          <ac:grpSpMkLst>
            <pc:docMk/>
            <pc:sldMk cId="647940798" sldId="2147480346"/>
            <ac:grpSpMk id="10" creationId="{78FACD14-3A49-1DB4-988E-75AD104ED567}"/>
          </ac:grpSpMkLst>
        </pc:grpChg>
        <pc:picChg chg="add mod">
          <ac:chgData name="DECAPELE Ines" userId="777170db-b161-403f-a470-d1ffdb0c1cf0" providerId="ADAL" clId="{13E7F0CC-789D-4F2C-AB93-25BEC3523041}" dt="2025-05-09T09:03:12.163" v="2744" actId="1076"/>
          <ac:picMkLst>
            <pc:docMk/>
            <pc:sldMk cId="647940798" sldId="2147480346"/>
            <ac:picMk id="6" creationId="{833D6EF2-591D-0BF2-FD3D-D06E80F1F563}"/>
          </ac:picMkLst>
        </pc:picChg>
        <pc:picChg chg="mod">
          <ac:chgData name="DECAPELE Ines" userId="777170db-b161-403f-a470-d1ffdb0c1cf0" providerId="ADAL" clId="{13E7F0CC-789D-4F2C-AB93-25BEC3523041}" dt="2025-05-07T09:34:50.569" v="137" actId="1076"/>
          <ac:picMkLst>
            <pc:docMk/>
            <pc:sldMk cId="647940798" sldId="2147480346"/>
            <ac:picMk id="20" creationId="{9CA06CA3-64BA-0E28-62F6-7EB41175B64E}"/>
          </ac:picMkLst>
        </pc:picChg>
      </pc:sldChg>
      <pc:sldChg chg="addSp delSp modSp mod delAnim modAnim modNotesTx">
        <pc:chgData name="DECAPELE Ines" userId="777170db-b161-403f-a470-d1ffdb0c1cf0" providerId="ADAL" clId="{13E7F0CC-789D-4F2C-AB93-25BEC3523041}" dt="2025-05-14T13:35:45.691" v="2778" actId="554"/>
        <pc:sldMkLst>
          <pc:docMk/>
          <pc:sldMk cId="1253383559" sldId="2147480347"/>
        </pc:sldMkLst>
        <pc:spChg chg="mod">
          <ac:chgData name="DECAPELE Ines" userId="777170db-b161-403f-a470-d1ffdb0c1cf0" providerId="ADAL" clId="{13E7F0CC-789D-4F2C-AB93-25BEC3523041}" dt="2025-05-07T09:38:24.863" v="176" actId="1076"/>
          <ac:spMkLst>
            <pc:docMk/>
            <pc:sldMk cId="1253383559" sldId="2147480347"/>
            <ac:spMk id="3" creationId="{5934B9BA-E99B-7B61-29C2-D572C957DDF1}"/>
          </ac:spMkLst>
        </pc:spChg>
        <pc:spChg chg="add mod">
          <ac:chgData name="DECAPELE Ines" userId="777170db-b161-403f-a470-d1ffdb0c1cf0" providerId="ADAL" clId="{13E7F0CC-789D-4F2C-AB93-25BEC3523041}" dt="2025-05-09T07:50:51.729" v="1378" actId="255"/>
          <ac:spMkLst>
            <pc:docMk/>
            <pc:sldMk cId="1253383559" sldId="2147480347"/>
            <ac:spMk id="11" creationId="{A5CACCB1-1CBF-5A0E-4FCE-DCEA89141188}"/>
          </ac:spMkLst>
        </pc:spChg>
        <pc:spChg chg="add mod topLvl">
          <ac:chgData name="DECAPELE Ines" userId="777170db-b161-403f-a470-d1ffdb0c1cf0" providerId="ADAL" clId="{13E7F0CC-789D-4F2C-AB93-25BEC3523041}" dt="2025-05-09T07:52:16.698" v="1393" actId="164"/>
          <ac:spMkLst>
            <pc:docMk/>
            <pc:sldMk cId="1253383559" sldId="2147480347"/>
            <ac:spMk id="13" creationId="{D58F5138-1F79-753A-3574-24F09F2F04AD}"/>
          </ac:spMkLst>
        </pc:spChg>
        <pc:spChg chg="add mod">
          <ac:chgData name="DECAPELE Ines" userId="777170db-b161-403f-a470-d1ffdb0c1cf0" providerId="ADAL" clId="{13E7F0CC-789D-4F2C-AB93-25BEC3523041}" dt="2025-05-09T07:57:17.713" v="1447" actId="1076"/>
          <ac:spMkLst>
            <pc:docMk/>
            <pc:sldMk cId="1253383559" sldId="2147480347"/>
            <ac:spMk id="17" creationId="{A99ED2AA-0B83-EA69-48EE-D90799D04C55}"/>
          </ac:spMkLst>
        </pc:spChg>
        <pc:spChg chg="mod">
          <ac:chgData name="DECAPELE Ines" userId="777170db-b161-403f-a470-d1ffdb0c1cf0" providerId="ADAL" clId="{13E7F0CC-789D-4F2C-AB93-25BEC3523041}" dt="2025-05-07T09:38:04.097" v="167"/>
          <ac:spMkLst>
            <pc:docMk/>
            <pc:sldMk cId="1253383559" sldId="2147480347"/>
            <ac:spMk id="18" creationId="{28267374-0478-5157-630F-02839F1FF982}"/>
          </ac:spMkLst>
        </pc:spChg>
        <pc:spChg chg="add mod">
          <ac:chgData name="DECAPELE Ines" userId="777170db-b161-403f-a470-d1ffdb0c1cf0" providerId="ADAL" clId="{13E7F0CC-789D-4F2C-AB93-25BEC3523041}" dt="2025-05-09T07:57:13.551" v="1446" actId="1076"/>
          <ac:spMkLst>
            <pc:docMk/>
            <pc:sldMk cId="1253383559" sldId="2147480347"/>
            <ac:spMk id="20" creationId="{8E9E7ABD-AFD7-0F71-44DC-BEAEACA1EC15}"/>
          </ac:spMkLst>
        </pc:spChg>
        <pc:spChg chg="add mod">
          <ac:chgData name="DECAPELE Ines" userId="777170db-b161-403f-a470-d1ffdb0c1cf0" providerId="ADAL" clId="{13E7F0CC-789D-4F2C-AB93-25BEC3523041}" dt="2025-05-09T07:41:51.862" v="1102" actId="164"/>
          <ac:spMkLst>
            <pc:docMk/>
            <pc:sldMk cId="1253383559" sldId="2147480347"/>
            <ac:spMk id="23" creationId="{A11CB9AE-B542-579E-98D1-5AF9E50A9592}"/>
          </ac:spMkLst>
        </pc:spChg>
        <pc:spChg chg="mod">
          <ac:chgData name="DECAPELE Ines" userId="777170db-b161-403f-a470-d1ffdb0c1cf0" providerId="ADAL" clId="{13E7F0CC-789D-4F2C-AB93-25BEC3523041}" dt="2025-05-09T07:41:51.862" v="1102" actId="164"/>
          <ac:spMkLst>
            <pc:docMk/>
            <pc:sldMk cId="1253383559" sldId="2147480347"/>
            <ac:spMk id="24" creationId="{AD939A93-9E01-F155-FE17-303F7180ECEE}"/>
          </ac:spMkLst>
        </pc:spChg>
        <pc:spChg chg="mod">
          <ac:chgData name="DECAPELE Ines" userId="777170db-b161-403f-a470-d1ffdb0c1cf0" providerId="ADAL" clId="{13E7F0CC-789D-4F2C-AB93-25BEC3523041}" dt="2025-05-09T07:41:51.862" v="1102" actId="164"/>
          <ac:spMkLst>
            <pc:docMk/>
            <pc:sldMk cId="1253383559" sldId="2147480347"/>
            <ac:spMk id="25" creationId="{0F0CCFD4-4F6D-7D73-4815-0D8C56FBA215}"/>
          </ac:spMkLst>
        </pc:spChg>
        <pc:spChg chg="add mod">
          <ac:chgData name="DECAPELE Ines" userId="777170db-b161-403f-a470-d1ffdb0c1cf0" providerId="ADAL" clId="{13E7F0CC-789D-4F2C-AB93-25BEC3523041}" dt="2025-05-09T07:41:51.862" v="1102" actId="164"/>
          <ac:spMkLst>
            <pc:docMk/>
            <pc:sldMk cId="1253383559" sldId="2147480347"/>
            <ac:spMk id="26" creationId="{3649605F-DF37-E97E-227E-3007FDB63397}"/>
          </ac:spMkLst>
        </pc:spChg>
        <pc:spChg chg="mod">
          <ac:chgData name="DECAPELE Ines" userId="777170db-b161-403f-a470-d1ffdb0c1cf0" providerId="ADAL" clId="{13E7F0CC-789D-4F2C-AB93-25BEC3523041}" dt="2025-05-09T07:41:51.862" v="1102" actId="164"/>
          <ac:spMkLst>
            <pc:docMk/>
            <pc:sldMk cId="1253383559" sldId="2147480347"/>
            <ac:spMk id="27" creationId="{F11BEBEE-7E13-0306-A968-9174DA4C78D9}"/>
          </ac:spMkLst>
        </pc:spChg>
        <pc:spChg chg="add mod">
          <ac:chgData name="DECAPELE Ines" userId="777170db-b161-403f-a470-d1ffdb0c1cf0" providerId="ADAL" clId="{13E7F0CC-789D-4F2C-AB93-25BEC3523041}" dt="2025-05-09T07:41:51.862" v="1102" actId="164"/>
          <ac:spMkLst>
            <pc:docMk/>
            <pc:sldMk cId="1253383559" sldId="2147480347"/>
            <ac:spMk id="28" creationId="{4C09EFC8-C1A3-8AE4-19E9-C69F7E239DCB}"/>
          </ac:spMkLst>
        </pc:spChg>
        <pc:spChg chg="mod">
          <ac:chgData name="DECAPELE Ines" userId="777170db-b161-403f-a470-d1ffdb0c1cf0" providerId="ADAL" clId="{13E7F0CC-789D-4F2C-AB93-25BEC3523041}" dt="2025-05-09T07:41:51.862" v="1102" actId="164"/>
          <ac:spMkLst>
            <pc:docMk/>
            <pc:sldMk cId="1253383559" sldId="2147480347"/>
            <ac:spMk id="29" creationId="{46ADD368-44AB-741E-72AE-22F5AF5717EB}"/>
          </ac:spMkLst>
        </pc:spChg>
        <pc:spChg chg="add mod">
          <ac:chgData name="DECAPELE Ines" userId="777170db-b161-403f-a470-d1ffdb0c1cf0" providerId="ADAL" clId="{13E7F0CC-789D-4F2C-AB93-25BEC3523041}" dt="2025-05-09T07:41:51.862" v="1102" actId="164"/>
          <ac:spMkLst>
            <pc:docMk/>
            <pc:sldMk cId="1253383559" sldId="2147480347"/>
            <ac:spMk id="30" creationId="{5B5198DE-D272-41AF-CD00-132D7BDA9B34}"/>
          </ac:spMkLst>
        </pc:spChg>
        <pc:spChg chg="mod">
          <ac:chgData name="DECAPELE Ines" userId="777170db-b161-403f-a470-d1ffdb0c1cf0" providerId="ADAL" clId="{13E7F0CC-789D-4F2C-AB93-25BEC3523041}" dt="2025-05-09T07:42:17.030" v="1105" actId="164"/>
          <ac:spMkLst>
            <pc:docMk/>
            <pc:sldMk cId="1253383559" sldId="2147480347"/>
            <ac:spMk id="32" creationId="{A6BFB8D7-1CCD-424C-9D88-0603322B46B8}"/>
          </ac:spMkLst>
        </pc:spChg>
        <pc:grpChg chg="mod">
          <ac:chgData name="DECAPELE Ines" userId="777170db-b161-403f-a470-d1ffdb0c1cf0" providerId="ADAL" clId="{13E7F0CC-789D-4F2C-AB93-25BEC3523041}" dt="2025-05-14T13:35:45.691" v="2778" actId="554"/>
          <ac:grpSpMkLst>
            <pc:docMk/>
            <pc:sldMk cId="1253383559" sldId="2147480347"/>
            <ac:grpSpMk id="2" creationId="{48EB5A39-5229-6C4B-DF7E-F50FBE1F7265}"/>
          </ac:grpSpMkLst>
        </pc:grpChg>
        <pc:grpChg chg="add mod">
          <ac:chgData name="DECAPELE Ines" userId="777170db-b161-403f-a470-d1ffdb0c1cf0" providerId="ADAL" clId="{13E7F0CC-789D-4F2C-AB93-25BEC3523041}" dt="2025-05-09T07:42:17.030" v="1105" actId="164"/>
          <ac:grpSpMkLst>
            <pc:docMk/>
            <pc:sldMk cId="1253383559" sldId="2147480347"/>
            <ac:grpSpMk id="6" creationId="{45D3F386-0E7F-CE9A-ECFA-DFEB97AEECA2}"/>
          </ac:grpSpMkLst>
        </pc:grpChg>
        <pc:grpChg chg="add mod">
          <ac:chgData name="DECAPELE Ines" userId="777170db-b161-403f-a470-d1ffdb0c1cf0" providerId="ADAL" clId="{13E7F0CC-789D-4F2C-AB93-25BEC3523041}" dt="2025-05-09T07:47:31.423" v="1172" actId="164"/>
          <ac:grpSpMkLst>
            <pc:docMk/>
            <pc:sldMk cId="1253383559" sldId="2147480347"/>
            <ac:grpSpMk id="7" creationId="{248D1C68-D5D5-AFF2-2B7A-9DB2F50B0C5D}"/>
          </ac:grpSpMkLst>
        </pc:grpChg>
        <pc:grpChg chg="add mod">
          <ac:chgData name="DECAPELE Ines" userId="777170db-b161-403f-a470-d1ffdb0c1cf0" providerId="ADAL" clId="{13E7F0CC-789D-4F2C-AB93-25BEC3523041}" dt="2025-05-09T07:52:06.442" v="1391" actId="164"/>
          <ac:grpSpMkLst>
            <pc:docMk/>
            <pc:sldMk cId="1253383559" sldId="2147480347"/>
            <ac:grpSpMk id="14" creationId="{F2C23B80-E432-BE8A-AEF6-B030EC94371D}"/>
          </ac:grpSpMkLst>
        </pc:grpChg>
        <pc:grpChg chg="add mod">
          <ac:chgData name="DECAPELE Ines" userId="777170db-b161-403f-a470-d1ffdb0c1cf0" providerId="ADAL" clId="{13E7F0CC-789D-4F2C-AB93-25BEC3523041}" dt="2025-05-14T13:35:45.691" v="2778" actId="554"/>
          <ac:grpSpMkLst>
            <pc:docMk/>
            <pc:sldMk cId="1253383559" sldId="2147480347"/>
            <ac:grpSpMk id="22" creationId="{CF4F03AF-B46E-9EB9-3B71-A94753DAD5A9}"/>
          </ac:grpSpMkLst>
        </pc:grpChg>
        <pc:grpChg chg="add mod">
          <ac:chgData name="DECAPELE Ines" userId="777170db-b161-403f-a470-d1ffdb0c1cf0" providerId="ADAL" clId="{13E7F0CC-789D-4F2C-AB93-25BEC3523041}" dt="2025-05-14T13:35:45.691" v="2778" actId="554"/>
          <ac:grpSpMkLst>
            <pc:docMk/>
            <pc:sldMk cId="1253383559" sldId="2147480347"/>
            <ac:grpSpMk id="35" creationId="{94E1230F-1C93-6116-250A-18A697BA68FC}"/>
          </ac:grpSpMkLst>
        </pc:grpChg>
        <pc:picChg chg="add mod">
          <ac:chgData name="DECAPELE Ines" userId="777170db-b161-403f-a470-d1ffdb0c1cf0" providerId="ADAL" clId="{13E7F0CC-789D-4F2C-AB93-25BEC3523041}" dt="2025-05-09T07:50:32.253" v="1344" actId="1076"/>
          <ac:picMkLst>
            <pc:docMk/>
            <pc:sldMk cId="1253383559" sldId="2147480347"/>
            <ac:picMk id="8" creationId="{C45DABC7-2273-70E2-39A1-321C963F3FDC}"/>
          </ac:picMkLst>
        </pc:picChg>
        <pc:picChg chg="add mod topLvl">
          <ac:chgData name="DECAPELE Ines" userId="777170db-b161-403f-a470-d1ffdb0c1cf0" providerId="ADAL" clId="{13E7F0CC-789D-4F2C-AB93-25BEC3523041}" dt="2025-05-09T07:52:16.698" v="1393" actId="164"/>
          <ac:picMkLst>
            <pc:docMk/>
            <pc:sldMk cId="1253383559" sldId="2147480347"/>
            <ac:picMk id="10" creationId="{9A9FD3C6-F81F-85B9-11EF-74825A324E52}"/>
          </ac:picMkLst>
        </pc:picChg>
        <pc:cxnChg chg="mod">
          <ac:chgData name="DECAPELE Ines" userId="777170db-b161-403f-a470-d1ffdb0c1cf0" providerId="ADAL" clId="{13E7F0CC-789D-4F2C-AB93-25BEC3523041}" dt="2025-05-09T07:42:17.030" v="1105" actId="164"/>
          <ac:cxnSpMkLst>
            <pc:docMk/>
            <pc:sldMk cId="1253383559" sldId="2147480347"/>
            <ac:cxnSpMk id="33" creationId="{82B46712-88C1-A1AB-3B37-8D740039F5B1}"/>
          </ac:cxnSpMkLst>
        </pc:cxnChg>
      </pc:sldChg>
      <pc:sldChg chg="addSp delSp modSp del mod modNotesTx">
        <pc:chgData name="DECAPELE Ines" userId="777170db-b161-403f-a470-d1ffdb0c1cf0" providerId="ADAL" clId="{13E7F0CC-789D-4F2C-AB93-25BEC3523041}" dt="2025-05-15T15:06:48.647" v="2851" actId="2696"/>
        <pc:sldMkLst>
          <pc:docMk/>
          <pc:sldMk cId="687158453" sldId="2147480348"/>
        </pc:sldMkLst>
      </pc:sldChg>
      <pc:sldChg chg="addSp delSp modSp mod delAnim modAnim modNotesTx">
        <pc:chgData name="DECAPELE Ines" userId="777170db-b161-403f-a470-d1ffdb0c1cf0" providerId="ADAL" clId="{13E7F0CC-789D-4F2C-AB93-25BEC3523041}" dt="2025-05-15T15:17:45.832" v="2868" actId="20577"/>
        <pc:sldMkLst>
          <pc:docMk/>
          <pc:sldMk cId="1368990744" sldId="2147480349"/>
        </pc:sldMkLst>
        <pc:spChg chg="mod">
          <ac:chgData name="DECAPELE Ines" userId="777170db-b161-403f-a470-d1ffdb0c1cf0" providerId="ADAL" clId="{13E7F0CC-789D-4F2C-AB93-25BEC3523041}" dt="2025-05-07T12:46:40.040" v="545" actId="20577"/>
          <ac:spMkLst>
            <pc:docMk/>
            <pc:sldMk cId="1368990744" sldId="2147480349"/>
            <ac:spMk id="3" creationId="{5F7B0329-F4D6-9F43-CA0D-7DEC0F03C939}"/>
          </ac:spMkLst>
        </pc:spChg>
        <pc:spChg chg="add mod">
          <ac:chgData name="DECAPELE Ines" userId="777170db-b161-403f-a470-d1ffdb0c1cf0" providerId="ADAL" clId="{13E7F0CC-789D-4F2C-AB93-25BEC3523041}" dt="2025-05-15T15:17:45.832" v="2868" actId="20577"/>
          <ac:spMkLst>
            <pc:docMk/>
            <pc:sldMk cId="1368990744" sldId="2147480349"/>
            <ac:spMk id="9" creationId="{B82175D5-255F-A3BB-6844-32AAC041C30E}"/>
          </ac:spMkLst>
        </pc:spChg>
        <pc:spChg chg="mod">
          <ac:chgData name="DECAPELE Ines" userId="777170db-b161-403f-a470-d1ffdb0c1cf0" providerId="ADAL" clId="{13E7F0CC-789D-4F2C-AB93-25BEC3523041}" dt="2025-05-07T14:58:00.349" v="703" actId="2711"/>
          <ac:spMkLst>
            <pc:docMk/>
            <pc:sldMk cId="1368990744" sldId="2147480349"/>
            <ac:spMk id="18" creationId="{BAA599F1-3C81-4DF0-65EC-2BAD16057C09}"/>
          </ac:spMkLst>
        </pc:spChg>
        <pc:grpChg chg="add mod">
          <ac:chgData name="DECAPELE Ines" userId="777170db-b161-403f-a470-d1ffdb0c1cf0" providerId="ADAL" clId="{13E7F0CC-789D-4F2C-AB93-25BEC3523041}" dt="2025-05-09T08:20:52.339" v="1935" actId="164"/>
          <ac:grpSpMkLst>
            <pc:docMk/>
            <pc:sldMk cId="1368990744" sldId="2147480349"/>
            <ac:grpSpMk id="14" creationId="{184B5FC9-C21A-C21C-358C-85A3A8ADDD44}"/>
          </ac:grpSpMkLst>
        </pc:grpChg>
        <pc:picChg chg="add mod">
          <ac:chgData name="DECAPELE Ines" userId="777170db-b161-403f-a470-d1ffdb0c1cf0" providerId="ADAL" clId="{13E7F0CC-789D-4F2C-AB93-25BEC3523041}" dt="2025-05-09T08:20:47.236" v="1934" actId="14100"/>
          <ac:picMkLst>
            <pc:docMk/>
            <pc:sldMk cId="1368990744" sldId="2147480349"/>
            <ac:picMk id="8" creationId="{B054D7C4-4DC2-9C61-3C4E-97A5406F5DC7}"/>
          </ac:picMkLst>
        </pc:picChg>
        <pc:picChg chg="add mod">
          <ac:chgData name="DECAPELE Ines" userId="777170db-b161-403f-a470-d1ffdb0c1cf0" providerId="ADAL" clId="{13E7F0CC-789D-4F2C-AB93-25BEC3523041}" dt="2025-05-09T08:20:52.339" v="1935" actId="164"/>
          <ac:picMkLst>
            <pc:docMk/>
            <pc:sldMk cId="1368990744" sldId="2147480349"/>
            <ac:picMk id="13" creationId="{DD708AD2-51F7-D522-6974-B9E89CDDB5E4}"/>
          </ac:picMkLst>
        </pc:picChg>
      </pc:sldChg>
      <pc:sldChg chg="addSp delSp modSp mod ord modAnim modNotesTx">
        <pc:chgData name="DECAPELE Ines" userId="777170db-b161-403f-a470-d1ffdb0c1cf0" providerId="ADAL" clId="{13E7F0CC-789D-4F2C-AB93-25BEC3523041}" dt="2025-05-14T15:16:31.525" v="2830"/>
        <pc:sldMkLst>
          <pc:docMk/>
          <pc:sldMk cId="4272514479" sldId="2147480350"/>
        </pc:sldMkLst>
        <pc:spChg chg="mod">
          <ac:chgData name="DECAPELE Ines" userId="777170db-b161-403f-a470-d1ffdb0c1cf0" providerId="ADAL" clId="{13E7F0CC-789D-4F2C-AB93-25BEC3523041}" dt="2025-05-09T08:23:03.432" v="1995" actId="20577"/>
          <ac:spMkLst>
            <pc:docMk/>
            <pc:sldMk cId="4272514479" sldId="2147480350"/>
            <ac:spMk id="3" creationId="{95D7C352-B863-2D85-A631-46A986BEF629}"/>
          </ac:spMkLst>
        </pc:spChg>
        <pc:spChg chg="mod">
          <ac:chgData name="DECAPELE Ines" userId="777170db-b161-403f-a470-d1ffdb0c1cf0" providerId="ADAL" clId="{13E7F0CC-789D-4F2C-AB93-25BEC3523041}" dt="2025-05-09T08:42:02.369" v="2420" actId="2711"/>
          <ac:spMkLst>
            <pc:docMk/>
            <pc:sldMk cId="4272514479" sldId="2147480350"/>
            <ac:spMk id="6" creationId="{9F645314-3480-64AF-5C62-3060EFDD4637}"/>
          </ac:spMkLst>
        </pc:spChg>
        <pc:spChg chg="mod">
          <ac:chgData name="DECAPELE Ines" userId="777170db-b161-403f-a470-d1ffdb0c1cf0" providerId="ADAL" clId="{13E7F0CC-789D-4F2C-AB93-25BEC3523041}" dt="2025-05-09T08:41:58.341" v="2419" actId="2711"/>
          <ac:spMkLst>
            <pc:docMk/>
            <pc:sldMk cId="4272514479" sldId="2147480350"/>
            <ac:spMk id="9" creationId="{E0CD0024-66A1-B2FC-803F-93F0732941CE}"/>
          </ac:spMkLst>
        </pc:spChg>
        <pc:spChg chg="mod">
          <ac:chgData name="DECAPELE Ines" userId="777170db-b161-403f-a470-d1ffdb0c1cf0" providerId="ADAL" clId="{13E7F0CC-789D-4F2C-AB93-25BEC3523041}" dt="2025-05-07T15:32:38.379" v="757" actId="2711"/>
          <ac:spMkLst>
            <pc:docMk/>
            <pc:sldMk cId="4272514479" sldId="2147480350"/>
            <ac:spMk id="18" creationId="{E1BEF3ED-1721-98AB-7B45-7420172FDDFA}"/>
          </ac:spMkLst>
        </pc:spChg>
        <pc:grpChg chg="add mod">
          <ac:chgData name="DECAPELE Ines" userId="777170db-b161-403f-a470-d1ffdb0c1cf0" providerId="ADAL" clId="{13E7F0CC-789D-4F2C-AB93-25BEC3523041}" dt="2025-05-09T08:26:16.031" v="2122" actId="1076"/>
          <ac:grpSpMkLst>
            <pc:docMk/>
            <pc:sldMk cId="4272514479" sldId="2147480350"/>
            <ac:grpSpMk id="4" creationId="{2080116E-138D-CBC8-CD2A-27FD70F588C8}"/>
          </ac:grpSpMkLst>
        </pc:grpChg>
        <pc:grpChg chg="add mod">
          <ac:chgData name="DECAPELE Ines" userId="777170db-b161-403f-a470-d1ffdb0c1cf0" providerId="ADAL" clId="{13E7F0CC-789D-4F2C-AB93-25BEC3523041}" dt="2025-05-09T08:24:43.520" v="2110" actId="1076"/>
          <ac:grpSpMkLst>
            <pc:docMk/>
            <pc:sldMk cId="4272514479" sldId="2147480350"/>
            <ac:grpSpMk id="8" creationId="{44BBBF14-8668-54AA-56E8-ACA1F12A3E0C}"/>
          </ac:grpSpMkLst>
        </pc:grpChg>
        <pc:picChg chg="mod">
          <ac:chgData name="DECAPELE Ines" userId="777170db-b161-403f-a470-d1ffdb0c1cf0" providerId="ADAL" clId="{13E7F0CC-789D-4F2C-AB93-25BEC3523041}" dt="2025-05-09T08:26:08.148" v="2120" actId="14100"/>
          <ac:picMkLst>
            <pc:docMk/>
            <pc:sldMk cId="4272514479" sldId="2147480350"/>
            <ac:picMk id="7" creationId="{1655C624-5F57-6982-9E61-D03170CC169C}"/>
          </ac:picMkLst>
        </pc:picChg>
        <pc:picChg chg="mod">
          <ac:chgData name="DECAPELE Ines" userId="777170db-b161-403f-a470-d1ffdb0c1cf0" providerId="ADAL" clId="{13E7F0CC-789D-4F2C-AB93-25BEC3523041}" dt="2025-05-09T08:24:51.106" v="2112" actId="1076"/>
          <ac:picMkLst>
            <pc:docMk/>
            <pc:sldMk cId="4272514479" sldId="2147480350"/>
            <ac:picMk id="10" creationId="{6B9E595E-BC46-39A6-EE22-BDD77AAF84E3}"/>
          </ac:picMkLst>
        </pc:picChg>
      </pc:sldChg>
      <pc:sldChg chg="addSp delSp modSp mod">
        <pc:chgData name="DECAPELE Ines" userId="777170db-b161-403f-a470-d1ffdb0c1cf0" providerId="ADAL" clId="{13E7F0CC-789D-4F2C-AB93-25BEC3523041}" dt="2025-05-15T07:30:58.267" v="2846" actId="20577"/>
        <pc:sldMkLst>
          <pc:docMk/>
          <pc:sldMk cId="3030890633" sldId="2147480351"/>
        </pc:sldMkLst>
        <pc:spChg chg="mod">
          <ac:chgData name="DECAPELE Ines" userId="777170db-b161-403f-a470-d1ffdb0c1cf0" providerId="ADAL" clId="{13E7F0CC-789D-4F2C-AB93-25BEC3523041}" dt="2025-05-15T07:30:58.267" v="2846" actId="20577"/>
          <ac:spMkLst>
            <pc:docMk/>
            <pc:sldMk cId="3030890633" sldId="2147480351"/>
            <ac:spMk id="3" creationId="{D9300051-9D26-F8EF-60E4-16C18A146286}"/>
          </ac:spMkLst>
        </pc:spChg>
        <pc:spChg chg="add mod">
          <ac:chgData name="DECAPELE Ines" userId="777170db-b161-403f-a470-d1ffdb0c1cf0" providerId="ADAL" clId="{13E7F0CC-789D-4F2C-AB93-25BEC3523041}" dt="2025-05-09T08:27:37.024" v="2208" actId="164"/>
          <ac:spMkLst>
            <pc:docMk/>
            <pc:sldMk cId="3030890633" sldId="2147480351"/>
            <ac:spMk id="4" creationId="{EF1B53CA-BC9D-A3FF-4B91-DF43E93462B6}"/>
          </ac:spMkLst>
        </pc:spChg>
        <pc:spChg chg="add mod">
          <ac:chgData name="DECAPELE Ines" userId="777170db-b161-403f-a470-d1ffdb0c1cf0" providerId="ADAL" clId="{13E7F0CC-789D-4F2C-AB93-25BEC3523041}" dt="2025-05-09T08:28:23.079" v="2217" actId="1076"/>
          <ac:spMkLst>
            <pc:docMk/>
            <pc:sldMk cId="3030890633" sldId="2147480351"/>
            <ac:spMk id="7" creationId="{5272D910-6B30-C503-1F05-F382CFBE2D53}"/>
          </ac:spMkLst>
        </pc:spChg>
        <pc:spChg chg="add mod">
          <ac:chgData name="DECAPELE Ines" userId="777170db-b161-403f-a470-d1ffdb0c1cf0" providerId="ADAL" clId="{13E7F0CC-789D-4F2C-AB93-25BEC3523041}" dt="2025-05-09T08:28:31.686" v="2218" actId="1076"/>
          <ac:spMkLst>
            <pc:docMk/>
            <pc:sldMk cId="3030890633" sldId="2147480351"/>
            <ac:spMk id="12" creationId="{968FE2C5-2460-0FFA-9AB9-B23ABB5192AC}"/>
          </ac:spMkLst>
        </pc:spChg>
        <pc:spChg chg="add mod">
          <ac:chgData name="DECAPELE Ines" userId="777170db-b161-403f-a470-d1ffdb0c1cf0" providerId="ADAL" clId="{13E7F0CC-789D-4F2C-AB93-25BEC3523041}" dt="2025-05-09T08:28:41.064" v="2220" actId="1076"/>
          <ac:spMkLst>
            <pc:docMk/>
            <pc:sldMk cId="3030890633" sldId="2147480351"/>
            <ac:spMk id="13" creationId="{C54A6EEE-5F3A-033D-4543-EADE376E8D8D}"/>
          </ac:spMkLst>
        </pc:spChg>
        <pc:spChg chg="mod">
          <ac:chgData name="DECAPELE Ines" userId="777170db-b161-403f-a470-d1ffdb0c1cf0" providerId="ADAL" clId="{13E7F0CC-789D-4F2C-AB93-25BEC3523041}" dt="2025-05-09T08:57:34.131" v="2648" actId="255"/>
          <ac:spMkLst>
            <pc:docMk/>
            <pc:sldMk cId="3030890633" sldId="2147480351"/>
            <ac:spMk id="18" creationId="{FE9CBCD6-7603-0020-1191-1FDBB0AE529A}"/>
          </ac:spMkLst>
        </pc:spChg>
        <pc:grpChg chg="add mod">
          <ac:chgData name="DECAPELE Ines" userId="777170db-b161-403f-a470-d1ffdb0c1cf0" providerId="ADAL" clId="{13E7F0CC-789D-4F2C-AB93-25BEC3523041}" dt="2025-05-09T08:28:13.603" v="2216" actId="1076"/>
          <ac:grpSpMkLst>
            <pc:docMk/>
            <pc:sldMk cId="3030890633" sldId="2147480351"/>
            <ac:grpSpMk id="14" creationId="{5182FD35-CA1F-037A-3A7A-0705F29C4B43}"/>
          </ac:grpSpMkLst>
        </pc:grpChg>
        <pc:grpChg chg="add mod">
          <ac:chgData name="DECAPELE Ines" userId="777170db-b161-403f-a470-d1ffdb0c1cf0" providerId="ADAL" clId="{13E7F0CC-789D-4F2C-AB93-25BEC3523041}" dt="2025-05-09T08:28:06.609" v="2215" actId="1076"/>
          <ac:grpSpMkLst>
            <pc:docMk/>
            <pc:sldMk cId="3030890633" sldId="2147480351"/>
            <ac:grpSpMk id="15" creationId="{C5DC2D87-2578-74FD-7C4E-DCD2E0328CF7}"/>
          </ac:grpSpMkLst>
        </pc:grpChg>
        <pc:picChg chg="add mod">
          <ac:chgData name="DECAPELE Ines" userId="777170db-b161-403f-a470-d1ffdb0c1cf0" providerId="ADAL" clId="{13E7F0CC-789D-4F2C-AB93-25BEC3523041}" dt="2025-05-09T08:27:37.024" v="2208" actId="164"/>
          <ac:picMkLst>
            <pc:docMk/>
            <pc:sldMk cId="3030890633" sldId="2147480351"/>
            <ac:picMk id="5" creationId="{7B1D92F3-F004-248E-2236-26B612592786}"/>
          </ac:picMkLst>
        </pc:picChg>
        <pc:picChg chg="add mod">
          <ac:chgData name="DECAPELE Ines" userId="777170db-b161-403f-a470-d1ffdb0c1cf0" providerId="ADAL" clId="{13E7F0CC-789D-4F2C-AB93-25BEC3523041}" dt="2025-05-09T08:28:37.023" v="2219" actId="1076"/>
          <ac:picMkLst>
            <pc:docMk/>
            <pc:sldMk cId="3030890633" sldId="2147480351"/>
            <ac:picMk id="6" creationId="{8103C4A7-01F6-5F45-F7B0-CA20D5304BF7}"/>
          </ac:picMkLst>
        </pc:picChg>
        <pc:picChg chg="add mod">
          <ac:chgData name="DECAPELE Ines" userId="777170db-b161-403f-a470-d1ffdb0c1cf0" providerId="ADAL" clId="{13E7F0CC-789D-4F2C-AB93-25BEC3523041}" dt="2025-05-09T08:28:01.619" v="2214" actId="1076"/>
          <ac:picMkLst>
            <pc:docMk/>
            <pc:sldMk cId="3030890633" sldId="2147480351"/>
            <ac:picMk id="31" creationId="{40AE8910-D46E-F57A-4A43-BC047990914F}"/>
          </ac:picMkLst>
        </pc:picChg>
      </pc:sldChg>
      <pc:sldChg chg="addSp delSp modSp mod modAnim modNotesTx">
        <pc:chgData name="DECAPELE Ines" userId="777170db-b161-403f-a470-d1ffdb0c1cf0" providerId="ADAL" clId="{13E7F0CC-789D-4F2C-AB93-25BEC3523041}" dt="2025-05-16T13:22:26.987" v="2872" actId="2711"/>
        <pc:sldMkLst>
          <pc:docMk/>
          <pc:sldMk cId="1241317919" sldId="2147480352"/>
        </pc:sldMkLst>
        <pc:spChg chg="mod">
          <ac:chgData name="DECAPELE Ines" userId="777170db-b161-403f-a470-d1ffdb0c1cf0" providerId="ADAL" clId="{13E7F0CC-789D-4F2C-AB93-25BEC3523041}" dt="2025-05-09T08:11:52.592" v="1853" actId="20577"/>
          <ac:spMkLst>
            <pc:docMk/>
            <pc:sldMk cId="1241317919" sldId="2147480352"/>
            <ac:spMk id="5" creationId="{CE0DFC6A-3842-04D8-C956-90822201CB99}"/>
          </ac:spMkLst>
        </pc:spChg>
        <pc:spChg chg="mod">
          <ac:chgData name="DECAPELE Ines" userId="777170db-b161-403f-a470-d1ffdb0c1cf0" providerId="ADAL" clId="{13E7F0CC-789D-4F2C-AB93-25BEC3523041}" dt="2025-05-16T13:22:26.987" v="2872" actId="2711"/>
          <ac:spMkLst>
            <pc:docMk/>
            <pc:sldMk cId="1241317919" sldId="2147480352"/>
            <ac:spMk id="6" creationId="{67D68FCE-D7B6-815B-304E-173F236F27B1}"/>
          </ac:spMkLst>
        </pc:spChg>
        <pc:spChg chg="add mod topLvl">
          <ac:chgData name="DECAPELE Ines" userId="777170db-b161-403f-a470-d1ffdb0c1cf0" providerId="ADAL" clId="{13E7F0CC-789D-4F2C-AB93-25BEC3523041}" dt="2025-05-07T16:17:01.761" v="982" actId="164"/>
          <ac:spMkLst>
            <pc:docMk/>
            <pc:sldMk cId="1241317919" sldId="2147480352"/>
            <ac:spMk id="10" creationId="{8A574DCD-4D54-6CE3-2981-E9FFD04D7BA7}"/>
          </ac:spMkLst>
        </pc:spChg>
        <pc:spChg chg="add mod topLvl">
          <ac:chgData name="DECAPELE Ines" userId="777170db-b161-403f-a470-d1ffdb0c1cf0" providerId="ADAL" clId="{13E7F0CC-789D-4F2C-AB93-25BEC3523041}" dt="2025-05-07T16:17:04.353" v="983" actId="164"/>
          <ac:spMkLst>
            <pc:docMk/>
            <pc:sldMk cId="1241317919" sldId="2147480352"/>
            <ac:spMk id="12" creationId="{20147F30-290F-8FFF-D4A6-E82CCEF0DE76}"/>
          </ac:spMkLst>
        </pc:spChg>
        <pc:spChg chg="add mod topLvl">
          <ac:chgData name="DECAPELE Ines" userId="777170db-b161-403f-a470-d1ffdb0c1cf0" providerId="ADAL" clId="{13E7F0CC-789D-4F2C-AB93-25BEC3523041}" dt="2025-05-09T08:47:44.861" v="2600" actId="1038"/>
          <ac:spMkLst>
            <pc:docMk/>
            <pc:sldMk cId="1241317919" sldId="2147480352"/>
            <ac:spMk id="16" creationId="{DA62314E-FACD-A171-102C-A20BCE9265C4}"/>
          </ac:spMkLst>
        </pc:spChg>
        <pc:spChg chg="add mod topLvl">
          <ac:chgData name="DECAPELE Ines" userId="777170db-b161-403f-a470-d1ffdb0c1cf0" providerId="ADAL" clId="{13E7F0CC-789D-4F2C-AB93-25BEC3523041}" dt="2025-05-07T16:17:19.762" v="989" actId="164"/>
          <ac:spMkLst>
            <pc:docMk/>
            <pc:sldMk cId="1241317919" sldId="2147480352"/>
            <ac:spMk id="18" creationId="{3C1D7790-DAAD-8C7E-FFAB-E3D12B6B07DD}"/>
          </ac:spMkLst>
        </pc:spChg>
        <pc:spChg chg="add mod">
          <ac:chgData name="DECAPELE Ines" userId="777170db-b161-403f-a470-d1ffdb0c1cf0" providerId="ADAL" clId="{13E7F0CC-789D-4F2C-AB93-25BEC3523041}" dt="2025-05-07T16:17:01.761" v="982" actId="164"/>
          <ac:spMkLst>
            <pc:docMk/>
            <pc:sldMk cId="1241317919" sldId="2147480352"/>
            <ac:spMk id="27" creationId="{4B44DEFF-504E-23F9-F1B0-ACADE0BB8BDB}"/>
          </ac:spMkLst>
        </pc:spChg>
        <pc:spChg chg="add mod">
          <ac:chgData name="DECAPELE Ines" userId="777170db-b161-403f-a470-d1ffdb0c1cf0" providerId="ADAL" clId="{13E7F0CC-789D-4F2C-AB93-25BEC3523041}" dt="2025-05-07T16:17:04.353" v="983" actId="164"/>
          <ac:spMkLst>
            <pc:docMk/>
            <pc:sldMk cId="1241317919" sldId="2147480352"/>
            <ac:spMk id="28" creationId="{3C5AE90D-F40D-4F4F-9481-89AC1741D213}"/>
          </ac:spMkLst>
        </pc:spChg>
        <pc:spChg chg="add mod">
          <ac:chgData name="DECAPELE Ines" userId="777170db-b161-403f-a470-d1ffdb0c1cf0" providerId="ADAL" clId="{13E7F0CC-789D-4F2C-AB93-25BEC3523041}" dt="2025-05-07T16:17:19.762" v="989" actId="164"/>
          <ac:spMkLst>
            <pc:docMk/>
            <pc:sldMk cId="1241317919" sldId="2147480352"/>
            <ac:spMk id="29" creationId="{D0D70910-020A-4788-B682-E91E58529C1F}"/>
          </ac:spMkLst>
        </pc:spChg>
        <pc:spChg chg="add mod">
          <ac:chgData name="DECAPELE Ines" userId="777170db-b161-403f-a470-d1ffdb0c1cf0" providerId="ADAL" clId="{13E7F0CC-789D-4F2C-AB93-25BEC3523041}" dt="2025-05-07T16:17:17.006" v="988" actId="164"/>
          <ac:spMkLst>
            <pc:docMk/>
            <pc:sldMk cId="1241317919" sldId="2147480352"/>
            <ac:spMk id="30" creationId="{B2CD26AA-1A59-732D-6D93-10FD957F383D}"/>
          </ac:spMkLst>
        </pc:spChg>
        <pc:grpChg chg="add mod">
          <ac:chgData name="DECAPELE Ines" userId="777170db-b161-403f-a470-d1ffdb0c1cf0" providerId="ADAL" clId="{13E7F0CC-789D-4F2C-AB93-25BEC3523041}" dt="2025-05-15T15:16:49.921" v="2865" actId="554"/>
          <ac:grpSpMkLst>
            <pc:docMk/>
            <pc:sldMk cId="1241317919" sldId="2147480352"/>
            <ac:grpSpMk id="33" creationId="{3E56469A-6ACD-760A-C89E-966731E3D32A}"/>
          </ac:grpSpMkLst>
        </pc:grpChg>
        <pc:grpChg chg="add mod">
          <ac:chgData name="DECAPELE Ines" userId="777170db-b161-403f-a470-d1ffdb0c1cf0" providerId="ADAL" clId="{13E7F0CC-789D-4F2C-AB93-25BEC3523041}" dt="2025-05-15T15:16:49.921" v="2865" actId="554"/>
          <ac:grpSpMkLst>
            <pc:docMk/>
            <pc:sldMk cId="1241317919" sldId="2147480352"/>
            <ac:grpSpMk id="34" creationId="{425F8F7F-47F8-B8BD-467D-C34EAACA21F5}"/>
          </ac:grpSpMkLst>
        </pc:grpChg>
        <pc:grpChg chg="add mod">
          <ac:chgData name="DECAPELE Ines" userId="777170db-b161-403f-a470-d1ffdb0c1cf0" providerId="ADAL" clId="{13E7F0CC-789D-4F2C-AB93-25BEC3523041}" dt="2025-05-15T15:16:49.921" v="2865" actId="554"/>
          <ac:grpSpMkLst>
            <pc:docMk/>
            <pc:sldMk cId="1241317919" sldId="2147480352"/>
            <ac:grpSpMk id="38" creationId="{BC71D2E4-25D2-9AE7-33BA-7EC0495612A1}"/>
          </ac:grpSpMkLst>
        </pc:grpChg>
        <pc:grpChg chg="add mod">
          <ac:chgData name="DECAPELE Ines" userId="777170db-b161-403f-a470-d1ffdb0c1cf0" providerId="ADAL" clId="{13E7F0CC-789D-4F2C-AB93-25BEC3523041}" dt="2025-05-09T08:39:19.290" v="2272" actId="555"/>
          <ac:grpSpMkLst>
            <pc:docMk/>
            <pc:sldMk cId="1241317919" sldId="2147480352"/>
            <ac:grpSpMk id="39" creationId="{AF56CCC0-2A94-A1E0-58BC-C2E081C7D272}"/>
          </ac:grpSpMkLst>
        </pc:grpChg>
      </pc:sldChg>
      <pc:sldChg chg="addSp delSp modSp add del mod">
        <pc:chgData name="DECAPELE Ines" userId="777170db-b161-403f-a470-d1ffdb0c1cf0" providerId="ADAL" clId="{13E7F0CC-789D-4F2C-AB93-25BEC3523041}" dt="2025-05-07T09:34:54.163" v="138" actId="47"/>
        <pc:sldMkLst>
          <pc:docMk/>
          <pc:sldMk cId="512410034" sldId="2147480353"/>
        </pc:sldMkLst>
      </pc:sldChg>
      <pc:sldChg chg="new del">
        <pc:chgData name="DECAPELE Ines" userId="777170db-b161-403f-a470-d1ffdb0c1cf0" providerId="ADAL" clId="{13E7F0CC-789D-4F2C-AB93-25BEC3523041}" dt="2025-05-07T15:56:53.030" v="854" actId="47"/>
        <pc:sldMkLst>
          <pc:docMk/>
          <pc:sldMk cId="1536546875" sldId="2147480354"/>
        </pc:sldMkLst>
      </pc:sldChg>
      <pc:sldChg chg="addSp delSp modSp add del mod">
        <pc:chgData name="DECAPELE Ines" userId="777170db-b161-403f-a470-d1ffdb0c1cf0" providerId="ADAL" clId="{13E7F0CC-789D-4F2C-AB93-25BEC3523041}" dt="2025-05-07T15:02:10.778" v="755" actId="47"/>
        <pc:sldMkLst>
          <pc:docMk/>
          <pc:sldMk cId="1720601414" sldId="2147480355"/>
        </pc:sldMkLst>
      </pc:sldChg>
      <pc:sldChg chg="addSp delSp modSp new del mod">
        <pc:chgData name="DECAPELE Ines" userId="777170db-b161-403f-a470-d1ffdb0c1cf0" providerId="ADAL" clId="{13E7F0CC-789D-4F2C-AB93-25BEC3523041}" dt="2025-05-09T08:45:45.203" v="2594" actId="47"/>
        <pc:sldMkLst>
          <pc:docMk/>
          <pc:sldMk cId="3770941172" sldId="2147480356"/>
        </pc:sldMkLst>
      </pc:sldChg>
      <pc:sldChg chg="addSp delSp modSp add del mod ord modShow">
        <pc:chgData name="DECAPELE Ines" userId="777170db-b161-403f-a470-d1ffdb0c1cf0" providerId="ADAL" clId="{13E7F0CC-789D-4F2C-AB93-25BEC3523041}" dt="2025-05-15T15:07:16.174" v="2854" actId="47"/>
        <pc:sldMkLst>
          <pc:docMk/>
          <pc:sldMk cId="2161835562" sldId="2147480357"/>
        </pc:sldMkLst>
      </pc:sldChg>
      <pc:sldChg chg="addSp delSp modSp new mod modAnim modNotesTx">
        <pc:chgData name="DECAPELE Ines" userId="777170db-b161-403f-a470-d1ffdb0c1cf0" providerId="ADAL" clId="{13E7F0CC-789D-4F2C-AB93-25BEC3523041}" dt="2025-05-15T15:17:26.109" v="2867" actId="20577"/>
        <pc:sldMkLst>
          <pc:docMk/>
          <pc:sldMk cId="3906042071" sldId="2147480358"/>
        </pc:sldMkLst>
        <pc:spChg chg="mod">
          <ac:chgData name="DECAPELE Ines" userId="777170db-b161-403f-a470-d1ffdb0c1cf0" providerId="ADAL" clId="{13E7F0CC-789D-4F2C-AB93-25BEC3523041}" dt="2025-05-15T15:17:26.109" v="2867" actId="20577"/>
          <ac:spMkLst>
            <pc:docMk/>
            <pc:sldMk cId="3906042071" sldId="2147480358"/>
            <ac:spMk id="5" creationId="{C1BCE556-F575-3F3F-BAA1-280A763842DE}"/>
          </ac:spMkLst>
        </pc:spChg>
        <pc:spChg chg="mod">
          <ac:chgData name="DECAPELE Ines" userId="777170db-b161-403f-a470-d1ffdb0c1cf0" providerId="ADAL" clId="{13E7F0CC-789D-4F2C-AB93-25BEC3523041}" dt="2025-05-09T08:45:04.572" v="2588" actId="20577"/>
          <ac:spMkLst>
            <pc:docMk/>
            <pc:sldMk cId="3906042071" sldId="2147480358"/>
            <ac:spMk id="6" creationId="{3D16FB9F-4D8C-AFC3-0F8E-D36AD92D27DC}"/>
          </ac:spMkLst>
        </pc:spChg>
        <pc:spChg chg="add mod">
          <ac:chgData name="DECAPELE Ines" userId="777170db-b161-403f-a470-d1ffdb0c1cf0" providerId="ADAL" clId="{13E7F0CC-789D-4F2C-AB93-25BEC3523041}" dt="2025-05-09T08:44:29.704" v="2583" actId="164"/>
          <ac:spMkLst>
            <pc:docMk/>
            <pc:sldMk cId="3906042071" sldId="2147480358"/>
            <ac:spMk id="14" creationId="{34257FA9-F15C-0476-64F7-BA769C8C2E7E}"/>
          </ac:spMkLst>
        </pc:spChg>
        <pc:spChg chg="add mod">
          <ac:chgData name="DECAPELE Ines" userId="777170db-b161-403f-a470-d1ffdb0c1cf0" providerId="ADAL" clId="{13E7F0CC-789D-4F2C-AB93-25BEC3523041}" dt="2025-05-15T15:17:12.753" v="2866" actId="20577"/>
          <ac:spMkLst>
            <pc:docMk/>
            <pc:sldMk cId="3906042071" sldId="2147480358"/>
            <ac:spMk id="15" creationId="{D7816553-522B-92E3-A52E-3AF8053E6A21}"/>
          </ac:spMkLst>
        </pc:spChg>
        <pc:grpChg chg="add mod">
          <ac:chgData name="DECAPELE Ines" userId="777170db-b161-403f-a470-d1ffdb0c1cf0" providerId="ADAL" clId="{13E7F0CC-789D-4F2C-AB93-25BEC3523041}" dt="2025-05-09T08:44:39.935" v="2585" actId="1076"/>
          <ac:grpSpMkLst>
            <pc:docMk/>
            <pc:sldMk cId="3906042071" sldId="2147480358"/>
            <ac:grpSpMk id="16" creationId="{0D739B3F-B1E6-753C-5712-94B9242BCE20}"/>
          </ac:grpSpMkLst>
        </pc:grpChg>
        <pc:grpChg chg="add mod">
          <ac:chgData name="DECAPELE Ines" userId="777170db-b161-403f-a470-d1ffdb0c1cf0" providerId="ADAL" clId="{13E7F0CC-789D-4F2C-AB93-25BEC3523041}" dt="2025-05-09T08:44:44.712" v="2586" actId="1076"/>
          <ac:grpSpMkLst>
            <pc:docMk/>
            <pc:sldMk cId="3906042071" sldId="2147480358"/>
            <ac:grpSpMk id="17" creationId="{4381447E-8827-7377-A9F9-5C875F0D4EB4}"/>
          </ac:grpSpMkLst>
        </pc:grpChg>
        <pc:picChg chg="add mod">
          <ac:chgData name="DECAPELE Ines" userId="777170db-b161-403f-a470-d1ffdb0c1cf0" providerId="ADAL" clId="{13E7F0CC-789D-4F2C-AB93-25BEC3523041}" dt="2025-05-09T08:44:29.704" v="2583" actId="164"/>
          <ac:picMkLst>
            <pc:docMk/>
            <pc:sldMk cId="3906042071" sldId="2147480358"/>
            <ac:picMk id="8" creationId="{06AA39EE-7797-1F16-169D-24FD26B88728}"/>
          </ac:picMkLst>
        </pc:picChg>
        <pc:picChg chg="add mod">
          <ac:chgData name="DECAPELE Ines" userId="777170db-b161-403f-a470-d1ffdb0c1cf0" providerId="ADAL" clId="{13E7F0CC-789D-4F2C-AB93-25BEC3523041}" dt="2025-05-09T08:44:49.302" v="2587" actId="1076"/>
          <ac:picMkLst>
            <pc:docMk/>
            <pc:sldMk cId="3906042071" sldId="2147480358"/>
            <ac:picMk id="12" creationId="{539449A9-7B52-9CE2-0624-7035C23D352C}"/>
          </ac:picMkLst>
        </pc:picChg>
      </pc:sldChg>
      <pc:sldChg chg="addSp delSp modSp add del mod modNotesTx">
        <pc:chgData name="DECAPELE Ines" userId="777170db-b161-403f-a470-d1ffdb0c1cf0" providerId="ADAL" clId="{13E7F0CC-789D-4F2C-AB93-25BEC3523041}" dt="2025-05-15T15:07:17.132" v="2855" actId="47"/>
        <pc:sldMkLst>
          <pc:docMk/>
          <pc:sldMk cId="1912810680" sldId="2147480359"/>
        </pc:sldMkLst>
      </pc:sldChg>
      <pc:sldChg chg="add del">
        <pc:chgData name="DECAPELE Ines" userId="777170db-b161-403f-a470-d1ffdb0c1cf0" providerId="ADAL" clId="{13E7F0CC-789D-4F2C-AB93-25BEC3523041}" dt="2025-05-15T15:07:07.308" v="2853" actId="47"/>
        <pc:sldMkLst>
          <pc:docMk/>
          <pc:sldMk cId="4229773522" sldId="2147480360"/>
        </pc:sldMkLst>
      </pc:sldChg>
      <pc:sldChg chg="delSp modSp del mod">
        <pc:chgData name="DECAPELE Ines" userId="777170db-b161-403f-a470-d1ffdb0c1cf0" providerId="ADAL" clId="{13E7F0CC-789D-4F2C-AB93-25BEC3523041}" dt="2025-05-15T15:07:02.747" v="2852" actId="47"/>
        <pc:sldMkLst>
          <pc:docMk/>
          <pc:sldMk cId="2796705864" sldId="2147480361"/>
        </pc:sldMkLst>
      </pc:sldChg>
      <pc:sldChg chg="add">
        <pc:chgData name="DECAPELE Ines" userId="777170db-b161-403f-a470-d1ffdb0c1cf0" providerId="ADAL" clId="{13E7F0CC-789D-4F2C-AB93-25BEC3523041}" dt="2025-05-14T13:33:30.388" v="2767" actId="2890"/>
        <pc:sldMkLst>
          <pc:docMk/>
          <pc:sldMk cId="1726803907" sldId="2147480362"/>
        </pc:sldMkLst>
      </pc:sldChg>
      <pc:sldChg chg="del modAnim">
        <pc:chgData name="DECAPELE Ines" userId="777170db-b161-403f-a470-d1ffdb0c1cf0" providerId="ADAL" clId="{13E7F0CC-789D-4F2C-AB93-25BEC3523041}" dt="2025-05-15T15:06:27.189" v="2849" actId="47"/>
        <pc:sldMkLst>
          <pc:docMk/>
          <pc:sldMk cId="2434686930" sldId="2147480363"/>
        </pc:sldMkLst>
      </pc:sldChg>
      <pc:sldChg chg="del modAnim">
        <pc:chgData name="DECAPELE Ines" userId="777170db-b161-403f-a470-d1ffdb0c1cf0" providerId="ADAL" clId="{13E7F0CC-789D-4F2C-AB93-25BEC3523041}" dt="2025-05-15T15:06:28.450" v="2850" actId="47"/>
        <pc:sldMkLst>
          <pc:docMk/>
          <pc:sldMk cId="3228354098" sldId="2147480364"/>
        </pc:sldMkLst>
      </pc:sldChg>
    </pc:docChg>
  </pc:docChgLst>
  <pc:docChgLst>
    <pc:chgData name="ALEXANDRE Capucine" userId="S::capucine_alexandre@connect-tech.sncf::b226a962-5a46-4d07-b4eb-0abeb4799ebc" providerId="AD" clId="Web-{6ACB1641-B103-F734-FD2E-05E95E65C281}"/>
    <pc:docChg chg="modSld">
      <pc:chgData name="ALEXANDRE Capucine" userId="S::capucine_alexandre@connect-tech.sncf::b226a962-5a46-4d07-b4eb-0abeb4799ebc" providerId="AD" clId="Web-{6ACB1641-B103-F734-FD2E-05E95E65C281}" dt="2025-05-14T10:07:22.731" v="2"/>
      <pc:docMkLst>
        <pc:docMk/>
      </pc:docMkLst>
      <pc:sldChg chg="addSp delSp modSp">
        <pc:chgData name="ALEXANDRE Capucine" userId="S::capucine_alexandre@connect-tech.sncf::b226a962-5a46-4d07-b4eb-0abeb4799ebc" providerId="AD" clId="Web-{6ACB1641-B103-F734-FD2E-05E95E65C281}" dt="2025-05-14T10:07:22.731" v="2"/>
        <pc:sldMkLst>
          <pc:docMk/>
          <pc:sldMk cId="1253383559" sldId="2147480347"/>
        </pc:sldMkLst>
      </pc:sldChg>
    </pc:docChg>
  </pc:docChgLst>
</pc:chgInfo>
</file>

<file path=ppt/comments/modernComment_7FFFF31A_269ECAB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DCBB4D7-3C0F-49DD-A3C3-FC01B085FD06}" authorId="{142FBE68-0523-81B0-8E4E-FC3964E231AE}" status="resolved" created="2025-05-07T14:58:33.648" complete="100000">
    <pc:sldMkLst xmlns:pc="http://schemas.microsoft.com/office/powerpoint/2013/main/command">
      <pc:docMk/>
      <pc:sldMk cId="647940798" sldId="2147480346"/>
    </pc:sldMkLst>
    <p188:replyLst>
      <p188:reply id="{BE2FEC25-BCCE-40F9-9D45-8287A0ACFFC7}" authorId="{7D97FFA4-F9FC-E911-E161-460E17295075}" created="2025-05-13T06:38:58.644">
        <p188:txBody>
          <a:bodyPr/>
          <a:lstStyle/>
          <a:p>
            <a:r>
              <a:rPr lang="fr-FR"/>
              <a:t>@ines decapele, est-ce que tu peux ajouter une slide de transition qui anonnce la suite  as mettre un slide entre la présentation de SNCF connect et la suite  avec les images (hors pré-resquis) ? </a:t>
            </a:r>
          </a:p>
        </p188:txBody>
      </p188:reply>
      <p188:reply id="{6188D8F2-8BCC-4659-8DD9-CB79A3F21D53}" authorId="{142FBE68-0523-81B0-8E4E-FC3964E231AE}" created="2025-05-14T08:32:12.195">
        <p188:txBody>
          <a:bodyPr/>
          <a:lstStyle/>
          <a:p>
            <a:r>
              <a:rPr lang="fr-FR"/>
              <a:t>Pour être certaine de bien comprendre, tu souhaites une slide transition après la page 5 et une autre après celle-ci ? </a:t>
            </a:r>
          </a:p>
        </p188:txBody>
        <p188:extLst>
          <p:ext xmlns:p="http://schemas.openxmlformats.org/presentationml/2006/main" uri="{57CB4572-C831-44C2-8A1C-0ADB6CCDFE69}">
            <p223:reactions xmlns:p223="http://schemas.microsoft.com/office/powerpoint/2022/03/main">
              <p223:rxn type="👍">
                <p223:instance time="2025-05-14T08:50:39.306" authorId="{7D97FFA4-F9FC-E911-E161-460E17295075}"/>
              </p223:rxn>
            </p223:reactions>
          </p:ext>
        </p188:extLst>
      </p188:reply>
    </p188:replyLst>
    <p188:txBody>
      <a:bodyPr/>
      <a:lstStyle/>
      <a:p>
        <a:r>
          <a:rPr lang="fr-FR"/>
          <a:t>Ici apparition en plusieurs temps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5-05-13T06:33:36.342" authorId="{7D97FFA4-F9FC-E911-E161-460E17295075}"/>
          </p223:rxn>
        </p223:reactions>
      </p:ext>
    </p188:extLst>
  </p188:cm>
</p188:cmLst>
</file>

<file path=ppt/comments/modernComment_7FFFF320_49FD021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889B6A7-4D07-4A98-90FC-A19E7BDBCBC9}" authorId="{142FBE68-0523-81B0-8E4E-FC3964E231AE}" status="resolved" created="2025-05-09T08:46:21.433" complete="100000">
    <pc:sldMkLst xmlns:pc="http://schemas.microsoft.com/office/powerpoint/2013/main/command">
      <pc:docMk/>
      <pc:sldMk cId="1241317919" sldId="2147480352"/>
    </pc:sldMkLst>
    <p188:replyLst>
      <p188:reply id="{F7DA0221-A2E6-4DAD-A51C-62FCED4E2EA6}" authorId="{7D97FFA4-F9FC-E911-E161-460E17295075}" created="2025-05-13T07:25:46.034">
        <p188:txBody>
          <a:bodyPr/>
          <a:lstStyle/>
          <a:p>
            <a:r>
              <a:rPr lang="fr-FR"/>
              <a:t>[@DECAPELE Ines] , merci j’ai apporté quelques modif</a:t>
            </a:r>
          </a:p>
        </p188:txBody>
        <p188:extLst>
          <p:ext xmlns:p="http://schemas.openxmlformats.org/presentationml/2006/main" uri="{57CB4572-C831-44C2-8A1C-0ADB6CCDFE69}">
            <p223:reactions xmlns:p223="http://schemas.microsoft.com/office/powerpoint/2022/03/main">
              <p223:rxn type="👍">
                <p223:instance time="2025-05-13T14:19:09.048" authorId="{142FBE68-0523-81B0-8E4E-FC3964E231AE}"/>
              </p223:rxn>
            </p223:reactions>
          </p:ext>
        </p188:extLst>
      </p188:reply>
    </p188:replyLst>
    <p188:txBody>
      <a:bodyPr/>
      <a:lstStyle/>
      <a:p>
        <a:r>
          <a:rPr lang="fr-FR"/>
          <a:t>Pour les résultats: 
Décision claire : Impossible d'ajouter de nouvelles sources hors dataplateforme pour éviter les dérives techniques.
Exemple : 2 envois distincts à 7h et 9h pour répondre aux besoins métiers, tout en clarifiant les responsabilités inter-équipes en cas de problème.
Je suggère que ce soit dit à l’oral sans faire de slide </a:t>
        </a:r>
      </a:p>
    </p188:txBody>
  </p188:cm>
</p188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D102550B-FCDA-7756-F08F-48B19A79D119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3D4753-6EE2-C1FC-7273-DD974F7EDB8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2FFAC-2C9C-4C40-8C6B-255AB7574B82}" type="datetimeFigureOut">
              <a:rPr lang="fr-FR" smtClean="0"/>
              <a:t>16/05/2025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3B7A2D9-9B0B-F5BA-5D4C-E9136821FA7A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D2BAB66-0166-18DC-EF64-808D17145A2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D10002-CA63-45C9-AF18-EFD629321F1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685202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venir Book" panose="02000503020000020003" pitchFamily="2" charset="0"/>
              </a:defRPr>
            </a:lvl1pPr>
          </a:lstStyle>
          <a:p>
            <a:endParaRPr lang="fr-FR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 b="0" i="0">
                <a:latin typeface="Avenir Book" panose="02000503020000020003" pitchFamily="2" charset="0"/>
              </a:defRPr>
            </a:lvl1pPr>
          </a:lstStyle>
          <a:p>
            <a:fld id="{0932B7E4-7C0C-4ACF-96FC-BA401889FE40}" type="datetimeFigureOut">
              <a:rPr lang="fr-FR" smtClean="0"/>
              <a:pPr/>
              <a:t>16/05/2025</a:t>
            </a:fld>
            <a:endParaRPr lang="fr-FR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 b="0" i="0">
                <a:latin typeface="Avenir Book" panose="02000503020000020003" pitchFamily="2" charset="0"/>
              </a:defRPr>
            </a:lvl1pPr>
          </a:lstStyle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venir Book" panose="02000503020000020003" pitchFamily="2" charset="0"/>
              </a:defRPr>
            </a:lvl1pPr>
          </a:lstStyle>
          <a:p>
            <a:fld id="{22002C55-8DE8-4F4C-A951-24A03329ECAD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59779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b="0" i="0" kern="1200">
        <a:solidFill>
          <a:schemeClr val="tx1"/>
        </a:solidFill>
        <a:latin typeface="Avenir Book" panose="02000503020000020003" pitchFamily="2" charset="0"/>
        <a:ea typeface="+mn-ea"/>
        <a:cs typeface="+mn-cs"/>
      </a:defRPr>
    </a:lvl1pPr>
    <a:lvl2pPr marL="457200" algn="l" defTabSz="914400" rtl="0" eaLnBrk="1" latinLnBrk="0" hangingPunct="1">
      <a:defRPr sz="1200" b="0" i="0" kern="1200">
        <a:solidFill>
          <a:schemeClr val="tx1"/>
        </a:solidFill>
        <a:latin typeface="Avenir Book" panose="02000503020000020003" pitchFamily="2" charset="0"/>
        <a:ea typeface="+mn-ea"/>
        <a:cs typeface="+mn-cs"/>
      </a:defRPr>
    </a:lvl2pPr>
    <a:lvl3pPr marL="914400" algn="l" defTabSz="914400" rtl="0" eaLnBrk="1" latinLnBrk="0" hangingPunct="1">
      <a:defRPr sz="1200" b="0" i="0" kern="1200">
        <a:solidFill>
          <a:schemeClr val="tx1"/>
        </a:solidFill>
        <a:latin typeface="Avenir Book" panose="02000503020000020003" pitchFamily="2" charset="0"/>
        <a:ea typeface="+mn-ea"/>
        <a:cs typeface="+mn-cs"/>
      </a:defRPr>
    </a:lvl3pPr>
    <a:lvl4pPr marL="1371600" algn="l" defTabSz="914400" rtl="0" eaLnBrk="1" latinLnBrk="0" hangingPunct="1">
      <a:defRPr sz="1200" b="0" i="0" kern="1200">
        <a:solidFill>
          <a:schemeClr val="tx1"/>
        </a:solidFill>
        <a:latin typeface="Avenir Book" panose="02000503020000020003" pitchFamily="2" charset="0"/>
        <a:ea typeface="+mn-ea"/>
        <a:cs typeface="+mn-cs"/>
      </a:defRPr>
    </a:lvl4pPr>
    <a:lvl5pPr marL="1828800" algn="l" defTabSz="914400" rtl="0" eaLnBrk="1" latinLnBrk="0" hangingPunct="1">
      <a:defRPr sz="1200" b="0" i="0" kern="1200">
        <a:solidFill>
          <a:schemeClr val="tx1"/>
        </a:solidFill>
        <a:latin typeface="Avenir Book" panose="02000503020000020003" pitchFamily="2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02C55-8DE8-4F4C-A951-24A03329ECAD}" type="slidenum">
              <a:rPr lang="fr-FR" smtClean="0"/>
              <a:pPr/>
              <a:t>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2217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02C55-8DE8-4F4C-A951-24A03329ECAD}" type="slidenum">
              <a:rPr lang="fr-FR" smtClean="0"/>
              <a:pPr/>
              <a:t>13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030465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608BA098-6FB8-3F17-B4E6-80188A6997B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7C6CE704-AABA-5A0E-A3AF-96C1E9737245}"/>
              </a:ext>
            </a:extLst>
          </p:cNvPr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E3789FC2-F7DA-7374-930B-6FC3D87E199D}"/>
              </a:ext>
            </a:extLst>
          </p:cNvPr>
          <p:cNvSpPr txBox="1"/>
          <p:nvPr/>
        </p:nvSpPr>
        <p:spPr>
          <a:xfrm>
            <a:off x="3884608" y="8685208"/>
            <a:ext cx="2971800" cy="45879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b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43E97E76-8106-4234-95AC-7884BE41B26C}" type="slidenum">
              <a:t>14</a:t>
            </a:fld>
            <a:endParaRPr lang="fr-FR" sz="1200" b="0" i="0" u="none" strike="noStrike" kern="1200" cap="none" spc="0" baseline="0">
              <a:solidFill>
                <a:srgbClr val="000000"/>
              </a:solidFill>
              <a:uFillTx/>
              <a:latin typeface="Apto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5D21ED-EC05-427E-9920-31A150143E9A}" type="slidenum">
              <a:rPr lang="fr-FR" smtClean="0"/>
              <a:t>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669883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D14FA-B488-1F69-CC34-836CC3C233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210FBCCE-EADD-FB95-E2A0-F6F8242B44F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FF53040E-B978-8523-9CC0-E0A27DCF813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3F2C3A4C-06B8-AB4C-0BFE-05F932C401E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02C55-8DE8-4F4C-A951-24A03329ECAD}" type="slidenum">
              <a:rPr lang="fr-FR" smtClean="0"/>
              <a:pPr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1967228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02C55-8DE8-4F4C-A951-24A03329ECAD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051862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b="1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#1. Méthode des petits pas : une logique de test &amp; </a:t>
            </a:r>
            <a:r>
              <a:rPr lang="fr-FR" sz="1800" b="1" kern="100" err="1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learn</a:t>
            </a:r>
            <a:r>
              <a:rPr lang="fr-FR" sz="1800" b="1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à impact rapide </a:t>
            </a:r>
            <a:r>
              <a:rPr lang="fr-FR" sz="1800" b="1" kern="100">
                <a:effectLst/>
                <a:highlight>
                  <a:srgbClr val="00FFFF"/>
                </a:highlight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{IMAGE avec des tests en </a:t>
            </a:r>
            <a:r>
              <a:rPr lang="fr-FR" sz="1800" b="1" kern="100" err="1">
                <a:effectLst/>
                <a:highlight>
                  <a:srgbClr val="00FFFF"/>
                </a:highlight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patisserie</a:t>
            </a:r>
            <a:r>
              <a:rPr lang="fr-FR" sz="1800" b="1" kern="100">
                <a:effectLst/>
                <a:highlight>
                  <a:srgbClr val="00FFFF"/>
                </a:highlight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pour faire un macaron par exemple}</a:t>
            </a:r>
            <a:endParaRPr lang="fr-FR" sz="1800" kern="100">
              <a:effectLst/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Pour chaque nouvelle donnée, on commence </a:t>
            </a:r>
            <a:r>
              <a:rPr lang="fr-FR" sz="1800" b="1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petit</a:t>
            </a:r>
            <a:r>
              <a:rPr lang="fr-FR" sz="18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avec un </a:t>
            </a:r>
            <a:r>
              <a:rPr lang="fr-FR" sz="1800" b="1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cas d’usage simple et concret (UC)</a:t>
            </a:r>
            <a:r>
              <a:rPr lang="fr-FR" sz="18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. Je travaille sur une petite partie de la donnée – distribution </a:t>
            </a:r>
            <a:r>
              <a:rPr lang="fr-FR" sz="1800" kern="100" err="1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d’uber</a:t>
            </a:r>
            <a:r>
              <a:rPr lang="fr-FR" sz="18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(</a:t>
            </a:r>
            <a:r>
              <a:rPr lang="fr-FR" sz="1800" kern="100" err="1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kpi</a:t>
            </a:r>
            <a:r>
              <a:rPr lang="fr-FR" sz="18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dessus- au lieu de faire tout un rapport très complexe on va faire un rapport simple – puis élargir le </a:t>
            </a:r>
            <a:r>
              <a:rPr lang="fr-FR" sz="1800" kern="100" err="1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dashboard</a:t>
            </a:r>
            <a:r>
              <a:rPr lang="fr-FR" sz="18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) – d’abord on fait ce qui est disponible ensuite on fait sur le reste. 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Mise en place rapide d’un </a:t>
            </a:r>
            <a:r>
              <a:rPr lang="fr-FR" sz="1800" b="1" kern="100" err="1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dashboard</a:t>
            </a:r>
            <a:r>
              <a:rPr lang="fr-FR" sz="1800" b="1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Quick Win</a:t>
            </a:r>
            <a:r>
              <a:rPr lang="fr-FR" sz="18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même avec des chiffres partiels : l’idée est de </a:t>
            </a:r>
            <a:r>
              <a:rPr lang="fr-FR" sz="1800" b="1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tester toute la chaîne</a:t>
            </a:r>
            <a:r>
              <a:rPr lang="fr-FR" sz="18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de la collecte à la qualité des données.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02C55-8DE8-4F4C-A951-24A03329ECAD}" type="slidenum">
              <a:rPr lang="fr-FR" smtClean="0"/>
              <a:pPr/>
              <a:t>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56410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100" b="1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Exemple </a:t>
            </a:r>
            <a:r>
              <a:rPr lang="fr-FR" sz="1100" b="1" kern="100">
                <a:effectLst/>
                <a:highlight>
                  <a:srgbClr val="00FFFF"/>
                </a:highlight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concret </a:t>
            </a:r>
            <a:r>
              <a:rPr lang="fr-FR" sz="1100" b="1" kern="100">
                <a:effectLst/>
                <a:highlight>
                  <a:srgbClr val="00FFFF"/>
                </a:highlight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fr-FR" sz="1100" b="1" kern="100">
                <a:effectLst/>
                <a:highlight>
                  <a:srgbClr val="00FFFF"/>
                </a:highlight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slide image</a:t>
            </a:r>
            <a:endParaRPr lang="fr-FR" sz="1100" kern="100">
              <a:effectLst/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1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Sur l’ajout de données lourdes dans notre rapport business quotidien (ex. "EB Lourde") :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1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Le déploiement complet a pris 6 mois, mais </a:t>
            </a:r>
            <a:r>
              <a:rPr lang="fr-FR" sz="1100" b="1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on n’a pas attendu 6 mois pour livrer</a:t>
            </a:r>
            <a:r>
              <a:rPr lang="fr-FR" sz="11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des premiers résultats utiles.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1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On a rapidement </a:t>
            </a:r>
            <a:r>
              <a:rPr lang="fr-FR" sz="1100" b="1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identifié les données disponibles / non disponibles</a:t>
            </a:r>
            <a:r>
              <a:rPr lang="fr-FR" sz="11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puis </a:t>
            </a:r>
            <a:r>
              <a:rPr lang="fr-FR" sz="1100" b="1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communiqué ces statuts aux métiers</a:t>
            </a:r>
            <a:r>
              <a:rPr lang="fr-FR" sz="11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1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Mise en place d’un </a:t>
            </a:r>
            <a:r>
              <a:rPr lang="fr-FR" sz="1100" b="1" kern="100" err="1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delivery</a:t>
            </a:r>
            <a:r>
              <a:rPr lang="fr-FR" sz="1100" b="1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itératif hebdomadaire</a:t>
            </a:r>
            <a:r>
              <a:rPr lang="fr-FR" sz="11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avec un suivi régulier + ajout progressif de KPI pour un </a:t>
            </a:r>
            <a:r>
              <a:rPr lang="fr-FR" sz="1100" b="1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groupe restreint d’utilisateurs</a:t>
            </a:r>
            <a:r>
              <a:rPr lang="fr-FR" sz="11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1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Décision claire : </a:t>
            </a:r>
            <a:r>
              <a:rPr lang="fr-FR" sz="1100" b="1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Impossible d'ajouter de nouvelles sources hors </a:t>
            </a:r>
            <a:r>
              <a:rPr lang="fr-FR" sz="1100" b="1" kern="100" err="1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dataplateforme</a:t>
            </a:r>
            <a:r>
              <a:rPr lang="fr-FR" sz="11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pour éviter les dérives techniques.</a:t>
            </a: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11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Exemple : 2 envois distincts à 7h et 9h pour répondre aux besoins métiers, tout en </a:t>
            </a:r>
            <a:r>
              <a:rPr lang="fr-FR" sz="1100" b="1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clarifiant les responsabilités inter-équipes</a:t>
            </a:r>
            <a:r>
              <a:rPr lang="fr-FR" sz="11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en cas de problème.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02C55-8DE8-4F4C-A951-24A03329ECAD}" type="slidenum">
              <a:rPr lang="fr-FR" smtClean="0"/>
              <a:pPr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161266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12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S’assurer que les gens utilisent bien les outils à dispositions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lang="fr-FR" sz="12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fr-FR" sz="12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Exemple : </a:t>
            </a:r>
            <a:r>
              <a:rPr lang="fr-FR" sz="1200" b="1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"Chasse au trésor"</a:t>
            </a:r>
            <a:r>
              <a:rPr lang="fr-FR" sz="12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ludique et engageante pour encourager l’exploration de nouveaux </a:t>
            </a:r>
            <a:r>
              <a:rPr lang="fr-FR" sz="1200" kern="100" err="1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dash</a:t>
            </a:r>
            <a:r>
              <a:rPr lang="fr-FR" sz="12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+ nouvelle data </a:t>
            </a:r>
            <a:r>
              <a:rPr lang="fr-FR" sz="12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fr-FR" sz="12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càd je mets des </a:t>
            </a:r>
            <a:r>
              <a:rPr lang="fr-FR" sz="1200" kern="100" err="1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quetions</a:t>
            </a:r>
            <a:r>
              <a:rPr lang="fr-FR" sz="12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et il faut aller sur </a:t>
            </a:r>
            <a:r>
              <a:rPr lang="fr-FR" sz="1200" kern="100" err="1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plurs</a:t>
            </a:r>
            <a:r>
              <a:rPr lang="fr-FR" sz="12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200" kern="100" err="1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dash</a:t>
            </a:r>
            <a:r>
              <a:rPr lang="fr-FR" sz="12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pour trouver la réponse / gamification.</a:t>
            </a:r>
          </a:p>
          <a:p>
            <a:endParaRPr lang="fr-FR"/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1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Chaque trimestre : </a:t>
            </a:r>
            <a:r>
              <a:rPr lang="fr-FR" sz="1100" b="1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mise en avant des meilleurs consommateurs de </a:t>
            </a:r>
            <a:r>
              <a:rPr lang="fr-FR" sz="1100" b="1" kern="100" err="1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reporting</a:t>
            </a:r>
            <a:r>
              <a:rPr lang="fr-FR" sz="11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par direction. Objectif est d’animer pas de montrer du doigt. On fait aussi des </a:t>
            </a:r>
            <a:r>
              <a:rPr lang="fr-FR" sz="1100" kern="100" err="1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dashboard</a:t>
            </a:r>
            <a:r>
              <a:rPr lang="fr-FR" sz="11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pour voir s’il est utile et si on a besoin de le supprimer ou non. Bcp de </a:t>
            </a:r>
            <a:r>
              <a:rPr lang="fr-FR" sz="1100" kern="100" err="1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reporting</a:t>
            </a:r>
            <a:r>
              <a:rPr lang="fr-FR" sz="11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dans l’entreprise – regarder les </a:t>
            </a:r>
            <a:r>
              <a:rPr lang="fr-FR" sz="1100" kern="100" err="1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dashboaard</a:t>
            </a:r>
            <a:r>
              <a:rPr lang="fr-FR" sz="11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utilisé – </a:t>
            </a:r>
            <a:r>
              <a:rPr lang="fr-FR" sz="1100" kern="100" err="1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svt</a:t>
            </a:r>
            <a:r>
              <a:rPr lang="fr-FR" sz="11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la 1èer et la dernière feuille utilisée. </a:t>
            </a:r>
            <a:br>
              <a:rPr lang="fr-FR" sz="11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</a:br>
            <a:endParaRPr lang="fr-FR" sz="1100" kern="100">
              <a:effectLst/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07000"/>
              </a:lnSpc>
              <a:spcAft>
                <a:spcPts val="800"/>
              </a:spcAft>
              <a:buSzPts val="1000"/>
              <a:buFont typeface="Courier New" panose="02070309020205020404" pitchFamily="49" charset="0"/>
              <a:buChar char="o"/>
              <a:tabLst>
                <a:tab pos="914400" algn="l"/>
              </a:tabLst>
            </a:pPr>
            <a:r>
              <a:rPr lang="fr-FR" sz="1100" b="1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Valorisation systématique</a:t>
            </a:r>
            <a:r>
              <a:rPr lang="fr-FR" sz="11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auprès de la direction, pour donner de la visibilité à l’usage de la donnée et valoriser l’usage 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02C55-8DE8-4F4C-A951-24A03329ECAD}" type="slidenum">
              <a:rPr lang="fr-FR" smtClean="0"/>
              <a:pPr/>
              <a:t>10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629714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b="1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#3. Feedback utilisateur – Mise en place d’un "</a:t>
            </a:r>
            <a:r>
              <a:rPr lang="fr-FR" sz="1800" b="1" kern="100" err="1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CSat</a:t>
            </a:r>
            <a:r>
              <a:rPr lang="fr-FR" sz="1800" b="1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à chaud</a:t>
            </a:r>
            <a:r>
              <a:rPr lang="fr-FR" sz="1800" b="1" kern="100">
                <a:effectLst/>
                <a:highlight>
                  <a:srgbClr val="00FFFF"/>
                </a:highlight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"{IMAGE avec des retours consommateurs sur la </a:t>
            </a:r>
            <a:r>
              <a:rPr lang="fr-FR" sz="1800" b="1" kern="100" err="1">
                <a:effectLst/>
                <a:highlight>
                  <a:srgbClr val="00FFFF"/>
                </a:highlight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patisserie</a:t>
            </a:r>
            <a:r>
              <a:rPr lang="fr-FR" sz="1800" b="1" kern="100">
                <a:effectLst/>
                <a:highlight>
                  <a:srgbClr val="00FFFF"/>
                </a:highlight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}</a:t>
            </a:r>
            <a:r>
              <a:rPr lang="fr-FR" sz="1800" b="1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– faire gouter nos recettes de gâteaux </a:t>
            </a:r>
            <a:endParaRPr lang="fr-FR" sz="1800" kern="100">
              <a:effectLst/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 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Jusqu’ici : </a:t>
            </a:r>
            <a:r>
              <a:rPr lang="fr-FR" sz="1800" b="1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satisfaction client mesurée 1 fois/an</a:t>
            </a:r>
            <a:r>
              <a:rPr lang="fr-FR" sz="18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b="1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Nouveauté</a:t>
            </a:r>
            <a:r>
              <a:rPr lang="fr-FR" sz="18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: mise en place d’une </a:t>
            </a:r>
            <a:r>
              <a:rPr lang="fr-FR" sz="1800" b="1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enquête régulière de satisfaction</a:t>
            </a:r>
            <a:r>
              <a:rPr lang="fr-FR" sz="18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sur les cas d’usage clés (</a:t>
            </a:r>
            <a:r>
              <a:rPr lang="fr-FR" sz="1800" kern="100" err="1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reporting</a:t>
            </a:r>
            <a:r>
              <a:rPr lang="fr-FR" sz="18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récurrents, </a:t>
            </a:r>
            <a:r>
              <a:rPr lang="fr-FR" sz="1800" kern="100" err="1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scoring</a:t>
            </a:r>
            <a:r>
              <a:rPr lang="fr-FR" sz="18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segmentation, ML…).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b="1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Test en amont sur 3 UC</a:t>
            </a:r>
            <a:r>
              <a:rPr lang="fr-FR" sz="18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pour éviter les biais et la </a:t>
            </a:r>
            <a:r>
              <a:rPr lang="fr-FR" sz="1800" b="1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surcharge des mêmes utilisateurs internes (risque identifié)</a:t>
            </a:r>
            <a:r>
              <a:rPr lang="fr-FR" sz="18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puis déploiement plus large en fonction des résultats.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02C55-8DE8-4F4C-A951-24A03329ECAD}" type="slidenum">
              <a:rPr lang="fr-FR" smtClean="0"/>
              <a:pPr/>
              <a:t>11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516739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7000"/>
              </a:lnSpc>
              <a:spcAft>
                <a:spcPts val="800"/>
              </a:spcAft>
              <a:buNone/>
            </a:pPr>
            <a:r>
              <a:rPr lang="fr-FR" sz="1800" i="1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En effet, les données sensibles (handicap, militaire, police) ou personnelles ne doivent pas être accessibles ni exploitables dans tout produit data (analyse, ML, </a:t>
            </a:r>
            <a:r>
              <a:rPr lang="fr-FR" sz="1800" i="1" kern="100" err="1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Seg</a:t>
            </a:r>
            <a:r>
              <a:rPr lang="fr-FR" sz="1800" i="1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</a:t>
            </a:r>
            <a:r>
              <a:rPr lang="fr-FR" sz="1800" i="1" kern="100" err="1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scoring</a:t>
            </a:r>
            <a:r>
              <a:rPr lang="fr-FR" sz="1800" i="1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…)</a:t>
            </a:r>
            <a:endParaRPr lang="fr-FR" sz="1800" kern="100">
              <a:effectLst/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Mise en place et </a:t>
            </a:r>
            <a:r>
              <a:rPr lang="fr-FR" sz="1800" b="1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rappel systématique des règles strictes</a:t>
            </a:r>
            <a:r>
              <a:rPr lang="fr-FR" sz="18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 concernant la gestion, l’accès et l’usage des données sensibles.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18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L’objectif : </a:t>
            </a:r>
            <a:r>
              <a:rPr lang="fr-FR" sz="1800" b="1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sécuriser les traitements dès le départ</a:t>
            </a:r>
            <a:r>
              <a:rPr lang="fr-FR" sz="1800" kern="10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rPr>
              <a:t>, éviter les risques juridiques, techniques ou réputationnels.</a:t>
            </a:r>
          </a:p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2002C55-8DE8-4F4C-A951-24A03329ECAD}" type="slidenum">
              <a:rPr lang="fr-FR" smtClean="0"/>
              <a:pPr/>
              <a:t>12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051149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svg"/><Relationship Id="rId7" Type="http://schemas.openxmlformats.org/officeDocument/2006/relationships/image" Target="../media/image4.sv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4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svg"/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svg"/><Relationship Id="rId2" Type="http://schemas.openxmlformats.org/officeDocument/2006/relationships/image" Target="../media/image2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svg"/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6.svg"/><Relationship Id="rId5" Type="http://schemas.openxmlformats.org/officeDocument/2006/relationships/image" Target="../media/image5.png"/><Relationship Id="rId4" Type="http://schemas.openxmlformats.org/officeDocument/2006/relationships/image" Target="../media/image28.png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7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7.svg"/><Relationship Id="rId7" Type="http://schemas.openxmlformats.org/officeDocument/2006/relationships/image" Target="../media/image3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Layouts/_rels/slideLayout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2.svg"/><Relationship Id="rId7" Type="http://schemas.openxmlformats.org/officeDocument/2006/relationships/image" Target="../media/image3.pn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24.png"/><Relationship Id="rId5" Type="http://schemas.openxmlformats.org/officeDocument/2006/relationships/image" Target="../media/image19.svg"/><Relationship Id="rId4" Type="http://schemas.openxmlformats.org/officeDocument/2006/relationships/image" Target="../media/image18.png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4" Type="http://schemas.openxmlformats.org/officeDocument/2006/relationships/image" Target="../media/image24.png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9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29.png"/><Relationship Id="rId5" Type="http://schemas.openxmlformats.org/officeDocument/2006/relationships/image" Target="../media/image10.svg"/><Relationship Id="rId4" Type="http://schemas.openxmlformats.org/officeDocument/2006/relationships/image" Target="../media/image9.png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svg"/><Relationship Id="rId2" Type="http://schemas.openxmlformats.org/officeDocument/2006/relationships/image" Target="../media/image3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png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Relationship Id="rId6" Type="http://schemas.openxmlformats.org/officeDocument/2006/relationships/image" Target="../media/image30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30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1751EE0-9646-58C2-27B0-B3095FD1B1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1200" y="1282448"/>
            <a:ext cx="8940800" cy="429310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5E133BD-C7CE-D119-B133-9FB9FA45B4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4350" y="512763"/>
            <a:ext cx="1425810" cy="769685"/>
          </a:xfrm>
          <a:prstGeom prst="rect">
            <a:avLst/>
          </a:prstGeom>
        </p:spPr>
      </p:pic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BE016CD-F8AC-70DD-69FF-84C73AD5D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fr-FR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13AAE6BB-2C40-0950-D475-6DE44EE0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829" y="1813561"/>
            <a:ext cx="5804131" cy="2104014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9C37851-A7EE-CB96-5A39-D8D0BF371E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5830" y="4128770"/>
            <a:ext cx="5804912" cy="75565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62248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0">
            <a:extLst>
              <a:ext uri="{FF2B5EF4-FFF2-40B4-BE49-F238E27FC236}">
                <a16:creationId xmlns:a16="http://schemas.microsoft.com/office/drawing/2014/main" id="{9FEF1A3A-2C89-F217-07F9-9D9388CDB99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44919"/>
            <a:ext cx="12192000" cy="520701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B726C03-0720-3966-A005-4F579E0398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5780493" cy="6344920"/>
          </a:xfrm>
          <a:solidFill>
            <a:schemeClr val="bg1">
              <a:lumMod val="95000"/>
            </a:schemeClr>
          </a:solidFill>
        </p:spPr>
        <p:txBody>
          <a:bodyPr bIns="720000" anchor="ctr"/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B1667-337E-21DA-CF13-2DE1CD8C3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90D4D-06EC-B215-A3D1-66664A46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fld id="{F9C3BB23-CDFC-4291-A4D2-FB1740117D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A18BB28A-EFD6-B672-BC81-CE2EBE774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4367" y="2235998"/>
            <a:ext cx="5373283" cy="1322578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4E57FA19-0844-892E-8D60-3FFDFBF26E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4367" y="3754025"/>
            <a:ext cx="5373283" cy="75565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E9F5471E-38DA-17AD-DF05-8C27C02D37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4367" y="1658628"/>
            <a:ext cx="1492123" cy="51612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lang="en-US" sz="2400" b="1" i="0" kern="1200" cap="all" baseline="0" dirty="0">
                <a:solidFill>
                  <a:schemeClr val="bg1"/>
                </a:solidFill>
                <a:latin typeface="Avenir Heavy" panose="020B0703020203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CDECF54-3F01-E457-A49D-34B46F3D0A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9900" y="512764"/>
            <a:ext cx="1047750" cy="5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378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9A24B7A-85A8-3916-EC96-16A6D2DDF0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63434" y="1669522"/>
            <a:ext cx="7328565" cy="351895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8021C17-F2F4-313E-430B-06A3026748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344921"/>
            <a:ext cx="12192000" cy="5207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B1667-337E-21DA-CF13-2DE1CD8C3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90D4D-06EC-B215-A3D1-66664A46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fld id="{F9C3BB23-CDFC-4291-A4D2-FB1740117D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A18BB28A-EFD6-B672-BC81-CE2EBE774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2235998"/>
            <a:ext cx="5584826" cy="1322578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4E57FA19-0844-892E-8D60-3FFDFBF26E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8700" y="3754025"/>
            <a:ext cx="5584826" cy="75565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E9F5471E-38DA-17AD-DF05-8C27C02D37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28700" y="1658628"/>
            <a:ext cx="1492123" cy="51612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lang="en-US" sz="2400" b="1" i="0" kern="1200" cap="all" baseline="0" dirty="0">
                <a:solidFill>
                  <a:schemeClr val="tx1"/>
                </a:solidFill>
                <a:latin typeface="Avenir Heavy" panose="020B0703020203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E8A0CE4F-E1D8-7468-8D36-56FC03AEF883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29900" y="512764"/>
            <a:ext cx="1047750" cy="5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2704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20">
            <a:extLst>
              <a:ext uri="{FF2B5EF4-FFF2-40B4-BE49-F238E27FC236}">
                <a16:creationId xmlns:a16="http://schemas.microsoft.com/office/drawing/2014/main" id="{FC169907-449D-EAD9-2F72-D94B29C47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44919"/>
            <a:ext cx="12192000" cy="52070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9A24B7A-85A8-3916-EC96-16A6D2DDF0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63434" y="1669522"/>
            <a:ext cx="7328565" cy="3518956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B1667-337E-21DA-CF13-2DE1CD8C3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90D4D-06EC-B215-A3D1-66664A46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fld id="{F9C3BB23-CDFC-4291-A4D2-FB1740117D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A18BB28A-EFD6-B672-BC81-CE2EBE774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2235998"/>
            <a:ext cx="5584826" cy="1322578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4E57FA19-0844-892E-8D60-3FFDFBF26E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8700" y="3754025"/>
            <a:ext cx="5584826" cy="75565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E9F5471E-38DA-17AD-DF05-8C27C02D37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28700" y="1658628"/>
            <a:ext cx="1492123" cy="51612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lang="en-US" sz="2400" b="1" i="0" kern="1200" cap="all" baseline="0" dirty="0">
                <a:solidFill>
                  <a:schemeClr val="bg1"/>
                </a:solidFill>
                <a:latin typeface="Avenir Heavy" panose="020B0703020203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16EDD84-F3DD-60A6-36E2-668FB32BC5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0629900" y="512764"/>
            <a:ext cx="1047750" cy="5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0114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.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8021C17-F2F4-313E-430B-06A3026748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37176"/>
            <a:ext cx="12192000" cy="5207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B1667-337E-21DA-CF13-2DE1CD8C3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90D4D-06EC-B215-A3D1-66664A46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fld id="{F9C3BB23-CDFC-4291-A4D2-FB1740117D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7" name="Title 17">
            <a:extLst>
              <a:ext uri="{FF2B5EF4-FFF2-40B4-BE49-F238E27FC236}">
                <a16:creationId xmlns:a16="http://schemas.microsoft.com/office/drawing/2014/main" id="{510D794B-2400-9C64-E15F-88B2511B6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49" y="512764"/>
            <a:ext cx="7099555" cy="474410"/>
          </a:xfrm>
        </p:spPr>
        <p:txBody>
          <a:bodyPr anchor="t"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0BF37C91-1851-0C39-2773-B2DDF850F3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349" y="1005591"/>
            <a:ext cx="7099555" cy="47441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1EC4664-EEF7-2536-598B-BE3B7CA92E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4350" y="1736725"/>
            <a:ext cx="7099300" cy="4047104"/>
          </a:xfrm>
        </p:spPr>
        <p:txBody>
          <a:bodyPr/>
          <a:lstStyle>
            <a:lvl1pPr>
              <a:spcAft>
                <a:spcPts val="1200"/>
              </a:spcAft>
              <a:defRPr sz="1400">
                <a:latin typeface="Avenir Book" panose="02000503020000020003" pitchFamily="2" charset="0"/>
              </a:defRPr>
            </a:lvl1pPr>
            <a:lvl2pPr>
              <a:spcAft>
                <a:spcPts val="1200"/>
              </a:spcAft>
              <a:defRPr sz="1200">
                <a:latin typeface="Avenir Book" panose="02000503020000020003" pitchFamily="2" charset="0"/>
              </a:defRPr>
            </a:lvl2pPr>
            <a:lvl3pPr>
              <a:spcAft>
                <a:spcPts val="1200"/>
              </a:spcAft>
              <a:defRPr sz="1100">
                <a:latin typeface="Avenir Book" panose="02000503020000020003" pitchFamily="2" charset="0"/>
              </a:defRPr>
            </a:lvl3pPr>
            <a:lvl4pPr>
              <a:spcAft>
                <a:spcPts val="1200"/>
              </a:spcAft>
              <a:defRPr sz="1050">
                <a:latin typeface="Avenir Book" panose="02000503020000020003" pitchFamily="2" charset="0"/>
              </a:defRPr>
            </a:lvl4pPr>
            <a:lvl5pPr>
              <a:spcAft>
                <a:spcPts val="1200"/>
              </a:spcAft>
              <a:defRPr sz="1050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20F9BD8-D057-21D6-A48A-ECD5D626236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75625" y="-1"/>
            <a:ext cx="4016375" cy="6354000"/>
          </a:xfrm>
          <a:custGeom>
            <a:avLst/>
            <a:gdLst>
              <a:gd name="connsiteX0" fmla="*/ 2499707 w 4016375"/>
              <a:gd name="connsiteY0" fmla="*/ 999181 h 6354000"/>
              <a:gd name="connsiteX1" fmla="*/ 2539392 w 4016375"/>
              <a:gd name="connsiteY1" fmla="*/ 1040812 h 6354000"/>
              <a:gd name="connsiteX2" fmla="*/ 2499707 w 4016375"/>
              <a:gd name="connsiteY2" fmla="*/ 999181 h 6354000"/>
              <a:gd name="connsiteX3" fmla="*/ 2836378 w 4016375"/>
              <a:gd name="connsiteY3" fmla="*/ 989537 h 6354000"/>
              <a:gd name="connsiteX4" fmla="*/ 2827940 w 4016375"/>
              <a:gd name="connsiteY4" fmla="*/ 997975 h 6354000"/>
              <a:gd name="connsiteX5" fmla="*/ 2836378 w 4016375"/>
              <a:gd name="connsiteY5" fmla="*/ 1006412 h 6354000"/>
              <a:gd name="connsiteX6" fmla="*/ 2922794 w 4016375"/>
              <a:gd name="connsiteY6" fmla="*/ 1006412 h 6354000"/>
              <a:gd name="connsiteX7" fmla="*/ 2922794 w 4016375"/>
              <a:gd name="connsiteY7" fmla="*/ 989630 h 6354000"/>
              <a:gd name="connsiteX8" fmla="*/ 2836378 w 4016375"/>
              <a:gd name="connsiteY8" fmla="*/ 989630 h 6354000"/>
              <a:gd name="connsiteX9" fmla="*/ 2510277 w 4016375"/>
              <a:gd name="connsiteY9" fmla="*/ 932885 h 6354000"/>
              <a:gd name="connsiteX10" fmla="*/ 2531140 w 4016375"/>
              <a:gd name="connsiteY10" fmla="*/ 952634 h 6354000"/>
              <a:gd name="connsiteX11" fmla="*/ 2503509 w 4016375"/>
              <a:gd name="connsiteY11" fmla="*/ 981934 h 6354000"/>
              <a:gd name="connsiteX12" fmla="*/ 2487746 w 4016375"/>
              <a:gd name="connsiteY12" fmla="*/ 954953 h 6354000"/>
              <a:gd name="connsiteX13" fmla="*/ 2510277 w 4016375"/>
              <a:gd name="connsiteY13" fmla="*/ 932885 h 6354000"/>
              <a:gd name="connsiteX14" fmla="*/ 2653624 w 4016375"/>
              <a:gd name="connsiteY14" fmla="*/ 922778 h 6354000"/>
              <a:gd name="connsiteX15" fmla="*/ 2653624 w 4016375"/>
              <a:gd name="connsiteY15" fmla="*/ 936779 h 6354000"/>
              <a:gd name="connsiteX16" fmla="*/ 2703972 w 4016375"/>
              <a:gd name="connsiteY16" fmla="*/ 936779 h 6354000"/>
              <a:gd name="connsiteX17" fmla="*/ 2703972 w 4016375"/>
              <a:gd name="connsiteY17" fmla="*/ 1073172 h 6354000"/>
              <a:gd name="connsiteX18" fmla="*/ 2719271 w 4016375"/>
              <a:gd name="connsiteY18" fmla="*/ 1073172 h 6354000"/>
              <a:gd name="connsiteX19" fmla="*/ 2719271 w 4016375"/>
              <a:gd name="connsiteY19" fmla="*/ 936779 h 6354000"/>
              <a:gd name="connsiteX20" fmla="*/ 2769618 w 4016375"/>
              <a:gd name="connsiteY20" fmla="*/ 936779 h 6354000"/>
              <a:gd name="connsiteX21" fmla="*/ 2769618 w 4016375"/>
              <a:gd name="connsiteY21" fmla="*/ 922778 h 6354000"/>
              <a:gd name="connsiteX22" fmla="*/ 3105733 w 4016375"/>
              <a:gd name="connsiteY22" fmla="*/ 922685 h 6354000"/>
              <a:gd name="connsiteX23" fmla="*/ 3105733 w 4016375"/>
              <a:gd name="connsiteY23" fmla="*/ 1073079 h 6354000"/>
              <a:gd name="connsiteX24" fmla="*/ 3121032 w 4016375"/>
              <a:gd name="connsiteY24" fmla="*/ 1073079 h 6354000"/>
              <a:gd name="connsiteX25" fmla="*/ 3121032 w 4016375"/>
              <a:gd name="connsiteY25" fmla="*/ 1001869 h 6354000"/>
              <a:gd name="connsiteX26" fmla="*/ 3203090 w 4016375"/>
              <a:gd name="connsiteY26" fmla="*/ 1001869 h 6354000"/>
              <a:gd name="connsiteX27" fmla="*/ 3203090 w 4016375"/>
              <a:gd name="connsiteY27" fmla="*/ 1073079 h 6354000"/>
              <a:gd name="connsiteX28" fmla="*/ 3218389 w 4016375"/>
              <a:gd name="connsiteY28" fmla="*/ 1073079 h 6354000"/>
              <a:gd name="connsiteX29" fmla="*/ 3218389 w 4016375"/>
              <a:gd name="connsiteY29" fmla="*/ 922685 h 6354000"/>
              <a:gd name="connsiteX30" fmla="*/ 3203090 w 4016375"/>
              <a:gd name="connsiteY30" fmla="*/ 922685 h 6354000"/>
              <a:gd name="connsiteX31" fmla="*/ 3203090 w 4016375"/>
              <a:gd name="connsiteY31" fmla="*/ 987868 h 6354000"/>
              <a:gd name="connsiteX32" fmla="*/ 3121032 w 4016375"/>
              <a:gd name="connsiteY32" fmla="*/ 987868 h 6354000"/>
              <a:gd name="connsiteX33" fmla="*/ 3121032 w 4016375"/>
              <a:gd name="connsiteY33" fmla="*/ 922685 h 6354000"/>
              <a:gd name="connsiteX34" fmla="*/ 2845094 w 4016375"/>
              <a:gd name="connsiteY34" fmla="*/ 922685 h 6354000"/>
              <a:gd name="connsiteX35" fmla="*/ 2774440 w 4016375"/>
              <a:gd name="connsiteY35" fmla="*/ 997882 h 6354000"/>
              <a:gd name="connsiteX36" fmla="*/ 2845186 w 4016375"/>
              <a:gd name="connsiteY36" fmla="*/ 1072894 h 6354000"/>
              <a:gd name="connsiteX37" fmla="*/ 2922794 w 4016375"/>
              <a:gd name="connsiteY37" fmla="*/ 1073172 h 6354000"/>
              <a:gd name="connsiteX38" fmla="*/ 2922794 w 4016375"/>
              <a:gd name="connsiteY38" fmla="*/ 1056389 h 6354000"/>
              <a:gd name="connsiteX39" fmla="*/ 2845557 w 4016375"/>
              <a:gd name="connsiteY39" fmla="*/ 1056389 h 6354000"/>
              <a:gd name="connsiteX40" fmla="*/ 2845557 w 4016375"/>
              <a:gd name="connsiteY40" fmla="*/ 1056296 h 6354000"/>
              <a:gd name="connsiteX41" fmla="*/ 2791223 w 4016375"/>
              <a:gd name="connsiteY41" fmla="*/ 997882 h 6354000"/>
              <a:gd name="connsiteX42" fmla="*/ 2845557 w 4016375"/>
              <a:gd name="connsiteY42" fmla="*/ 939468 h 6354000"/>
              <a:gd name="connsiteX43" fmla="*/ 2922701 w 4016375"/>
              <a:gd name="connsiteY43" fmla="*/ 939468 h 6354000"/>
              <a:gd name="connsiteX44" fmla="*/ 2922701 w 4016375"/>
              <a:gd name="connsiteY44" fmla="*/ 922685 h 6354000"/>
              <a:gd name="connsiteX45" fmla="*/ 2845094 w 4016375"/>
              <a:gd name="connsiteY45" fmla="*/ 922685 h 6354000"/>
              <a:gd name="connsiteX46" fmla="*/ 2524093 w 4016375"/>
              <a:gd name="connsiteY46" fmla="*/ 921202 h 6354000"/>
              <a:gd name="connsiteX47" fmla="*/ 2490064 w 4016375"/>
              <a:gd name="connsiteY47" fmla="*/ 989723 h 6354000"/>
              <a:gd name="connsiteX48" fmla="*/ 2458632 w 4016375"/>
              <a:gd name="connsiteY48" fmla="*/ 1019023 h 6354000"/>
              <a:gd name="connsiteX49" fmla="*/ 2470036 w 4016375"/>
              <a:gd name="connsiteY49" fmla="*/ 1065755 h 6354000"/>
              <a:gd name="connsiteX50" fmla="*/ 2529007 w 4016375"/>
              <a:gd name="connsiteY50" fmla="*/ 1070112 h 6354000"/>
              <a:gd name="connsiteX51" fmla="*/ 2548942 w 4016375"/>
              <a:gd name="connsiteY51" fmla="*/ 1051105 h 6354000"/>
              <a:gd name="connsiteX52" fmla="*/ 2570175 w 4016375"/>
              <a:gd name="connsiteY52" fmla="*/ 1073172 h 6354000"/>
              <a:gd name="connsiteX53" fmla="*/ 2591872 w 4016375"/>
              <a:gd name="connsiteY53" fmla="*/ 1073172 h 6354000"/>
              <a:gd name="connsiteX54" fmla="*/ 2558121 w 4016375"/>
              <a:gd name="connsiteY54" fmla="*/ 1038309 h 6354000"/>
              <a:gd name="connsiteX55" fmla="*/ 2558214 w 4016375"/>
              <a:gd name="connsiteY55" fmla="*/ 1038402 h 6354000"/>
              <a:gd name="connsiteX56" fmla="*/ 2585845 w 4016375"/>
              <a:gd name="connsiteY56" fmla="*/ 991856 h 6354000"/>
              <a:gd name="connsiteX57" fmla="*/ 2568599 w 4016375"/>
              <a:gd name="connsiteY57" fmla="*/ 991856 h 6354000"/>
              <a:gd name="connsiteX58" fmla="*/ 2548015 w 4016375"/>
              <a:gd name="connsiteY58" fmla="*/ 1027553 h 6354000"/>
              <a:gd name="connsiteX59" fmla="*/ 2513337 w 4016375"/>
              <a:gd name="connsiteY59" fmla="*/ 991856 h 6354000"/>
              <a:gd name="connsiteX60" fmla="*/ 2543471 w 4016375"/>
              <a:gd name="connsiteY60" fmla="*/ 966079 h 6354000"/>
              <a:gd name="connsiteX61" fmla="*/ 2524093 w 4016375"/>
              <a:gd name="connsiteY61" fmla="*/ 921202 h 6354000"/>
              <a:gd name="connsiteX62" fmla="*/ 3035983 w 4016375"/>
              <a:gd name="connsiteY62" fmla="*/ 920182 h 6354000"/>
              <a:gd name="connsiteX63" fmla="*/ 2991407 w 4016375"/>
              <a:gd name="connsiteY63" fmla="*/ 924911 h 6354000"/>
              <a:gd name="connsiteX64" fmla="*/ 2944120 w 4016375"/>
              <a:gd name="connsiteY64" fmla="*/ 997976 h 6354000"/>
              <a:gd name="connsiteX65" fmla="*/ 2991407 w 4016375"/>
              <a:gd name="connsiteY65" fmla="*/ 1071040 h 6354000"/>
              <a:gd name="connsiteX66" fmla="*/ 3078195 w 4016375"/>
              <a:gd name="connsiteY66" fmla="*/ 1049343 h 6354000"/>
              <a:gd name="connsiteX67" fmla="*/ 3065677 w 4016375"/>
              <a:gd name="connsiteY67" fmla="*/ 1040442 h 6354000"/>
              <a:gd name="connsiteX68" fmla="*/ 2996600 w 4016375"/>
              <a:gd name="connsiteY68" fmla="*/ 1057688 h 6354000"/>
              <a:gd name="connsiteX69" fmla="*/ 2960717 w 4016375"/>
              <a:gd name="connsiteY69" fmla="*/ 997976 h 6354000"/>
              <a:gd name="connsiteX70" fmla="*/ 2996600 w 4016375"/>
              <a:gd name="connsiteY70" fmla="*/ 938263 h 6354000"/>
              <a:gd name="connsiteX71" fmla="*/ 3061227 w 4016375"/>
              <a:gd name="connsiteY71" fmla="*/ 952728 h 6354000"/>
              <a:gd name="connsiteX72" fmla="*/ 3074578 w 4016375"/>
              <a:gd name="connsiteY72" fmla="*/ 942714 h 6354000"/>
              <a:gd name="connsiteX73" fmla="*/ 3035983 w 4016375"/>
              <a:gd name="connsiteY73" fmla="*/ 920182 h 6354000"/>
              <a:gd name="connsiteX74" fmla="*/ 3381671 w 4016375"/>
              <a:gd name="connsiteY74" fmla="*/ 721480 h 6354000"/>
              <a:gd name="connsiteX75" fmla="*/ 3381671 w 4016375"/>
              <a:gd name="connsiteY75" fmla="*/ 735481 h 6354000"/>
              <a:gd name="connsiteX76" fmla="*/ 3432019 w 4016375"/>
              <a:gd name="connsiteY76" fmla="*/ 735481 h 6354000"/>
              <a:gd name="connsiteX77" fmla="*/ 3432019 w 4016375"/>
              <a:gd name="connsiteY77" fmla="*/ 871874 h 6354000"/>
              <a:gd name="connsiteX78" fmla="*/ 3447318 w 4016375"/>
              <a:gd name="connsiteY78" fmla="*/ 871874 h 6354000"/>
              <a:gd name="connsiteX79" fmla="*/ 3447318 w 4016375"/>
              <a:gd name="connsiteY79" fmla="*/ 735481 h 6354000"/>
              <a:gd name="connsiteX80" fmla="*/ 3497665 w 4016375"/>
              <a:gd name="connsiteY80" fmla="*/ 735481 h 6354000"/>
              <a:gd name="connsiteX81" fmla="*/ 3497665 w 4016375"/>
              <a:gd name="connsiteY81" fmla="*/ 721480 h 6354000"/>
              <a:gd name="connsiteX82" fmla="*/ 3123535 w 4016375"/>
              <a:gd name="connsiteY82" fmla="*/ 721480 h 6354000"/>
              <a:gd name="connsiteX83" fmla="*/ 3123535 w 4016375"/>
              <a:gd name="connsiteY83" fmla="*/ 871874 h 6354000"/>
              <a:gd name="connsiteX84" fmla="*/ 3219316 w 4016375"/>
              <a:gd name="connsiteY84" fmla="*/ 871874 h 6354000"/>
              <a:gd name="connsiteX85" fmla="*/ 3219316 w 4016375"/>
              <a:gd name="connsiteY85" fmla="*/ 857873 h 6354000"/>
              <a:gd name="connsiteX86" fmla="*/ 3138834 w 4016375"/>
              <a:gd name="connsiteY86" fmla="*/ 857873 h 6354000"/>
              <a:gd name="connsiteX87" fmla="*/ 3138834 w 4016375"/>
              <a:gd name="connsiteY87" fmla="*/ 857780 h 6354000"/>
              <a:gd name="connsiteX88" fmla="*/ 3138834 w 4016375"/>
              <a:gd name="connsiteY88" fmla="*/ 800664 h 6354000"/>
              <a:gd name="connsiteX89" fmla="*/ 3211713 w 4016375"/>
              <a:gd name="connsiteY89" fmla="*/ 800664 h 6354000"/>
              <a:gd name="connsiteX90" fmla="*/ 3211713 w 4016375"/>
              <a:gd name="connsiteY90" fmla="*/ 786663 h 6354000"/>
              <a:gd name="connsiteX91" fmla="*/ 3138834 w 4016375"/>
              <a:gd name="connsiteY91" fmla="*/ 786663 h 6354000"/>
              <a:gd name="connsiteX92" fmla="*/ 3138834 w 4016375"/>
              <a:gd name="connsiteY92" fmla="*/ 735481 h 6354000"/>
              <a:gd name="connsiteX93" fmla="*/ 3216813 w 4016375"/>
              <a:gd name="connsiteY93" fmla="*/ 735481 h 6354000"/>
              <a:gd name="connsiteX94" fmla="*/ 3216813 w 4016375"/>
              <a:gd name="connsiteY94" fmla="*/ 721480 h 6354000"/>
              <a:gd name="connsiteX95" fmla="*/ 2958213 w 4016375"/>
              <a:gd name="connsiteY95" fmla="*/ 721480 h 6354000"/>
              <a:gd name="connsiteX96" fmla="*/ 2958213 w 4016375"/>
              <a:gd name="connsiteY96" fmla="*/ 871874 h 6354000"/>
              <a:gd name="connsiteX97" fmla="*/ 2973512 w 4016375"/>
              <a:gd name="connsiteY97" fmla="*/ 871874 h 6354000"/>
              <a:gd name="connsiteX98" fmla="*/ 2973512 w 4016375"/>
              <a:gd name="connsiteY98" fmla="*/ 743084 h 6354000"/>
              <a:gd name="connsiteX99" fmla="*/ 2973976 w 4016375"/>
              <a:gd name="connsiteY99" fmla="*/ 743084 h 6354000"/>
              <a:gd name="connsiteX100" fmla="*/ 3063637 w 4016375"/>
              <a:gd name="connsiteY100" fmla="*/ 871874 h 6354000"/>
              <a:gd name="connsiteX101" fmla="*/ 3082738 w 4016375"/>
              <a:gd name="connsiteY101" fmla="*/ 871874 h 6354000"/>
              <a:gd name="connsiteX102" fmla="*/ 3082738 w 4016375"/>
              <a:gd name="connsiteY102" fmla="*/ 721480 h 6354000"/>
              <a:gd name="connsiteX103" fmla="*/ 3067439 w 4016375"/>
              <a:gd name="connsiteY103" fmla="*/ 721480 h 6354000"/>
              <a:gd name="connsiteX104" fmla="*/ 3067439 w 4016375"/>
              <a:gd name="connsiteY104" fmla="*/ 848972 h 6354000"/>
              <a:gd name="connsiteX105" fmla="*/ 3066975 w 4016375"/>
              <a:gd name="connsiteY105" fmla="*/ 848972 h 6354000"/>
              <a:gd name="connsiteX106" fmla="*/ 2977314 w 4016375"/>
              <a:gd name="connsiteY106" fmla="*/ 721480 h 6354000"/>
              <a:gd name="connsiteX107" fmla="*/ 2792891 w 4016375"/>
              <a:gd name="connsiteY107" fmla="*/ 721480 h 6354000"/>
              <a:gd name="connsiteX108" fmla="*/ 2792891 w 4016375"/>
              <a:gd name="connsiteY108" fmla="*/ 871874 h 6354000"/>
              <a:gd name="connsiteX109" fmla="*/ 2808190 w 4016375"/>
              <a:gd name="connsiteY109" fmla="*/ 871874 h 6354000"/>
              <a:gd name="connsiteX110" fmla="*/ 2808190 w 4016375"/>
              <a:gd name="connsiteY110" fmla="*/ 743084 h 6354000"/>
              <a:gd name="connsiteX111" fmla="*/ 2808654 w 4016375"/>
              <a:gd name="connsiteY111" fmla="*/ 743084 h 6354000"/>
              <a:gd name="connsiteX112" fmla="*/ 2898315 w 4016375"/>
              <a:gd name="connsiteY112" fmla="*/ 871874 h 6354000"/>
              <a:gd name="connsiteX113" fmla="*/ 2917416 w 4016375"/>
              <a:gd name="connsiteY113" fmla="*/ 871874 h 6354000"/>
              <a:gd name="connsiteX114" fmla="*/ 2917416 w 4016375"/>
              <a:gd name="connsiteY114" fmla="*/ 721480 h 6354000"/>
              <a:gd name="connsiteX115" fmla="*/ 2902117 w 4016375"/>
              <a:gd name="connsiteY115" fmla="*/ 721480 h 6354000"/>
              <a:gd name="connsiteX116" fmla="*/ 2902117 w 4016375"/>
              <a:gd name="connsiteY116" fmla="*/ 848972 h 6354000"/>
              <a:gd name="connsiteX117" fmla="*/ 2901653 w 4016375"/>
              <a:gd name="connsiteY117" fmla="*/ 848972 h 6354000"/>
              <a:gd name="connsiteX118" fmla="*/ 2811992 w 4016375"/>
              <a:gd name="connsiteY118" fmla="*/ 721480 h 6354000"/>
              <a:gd name="connsiteX119" fmla="*/ 3331115 w 4016375"/>
              <a:gd name="connsiteY119" fmla="*/ 718976 h 6354000"/>
              <a:gd name="connsiteX120" fmla="*/ 3286539 w 4016375"/>
              <a:gd name="connsiteY120" fmla="*/ 723705 h 6354000"/>
              <a:gd name="connsiteX121" fmla="*/ 3239252 w 4016375"/>
              <a:gd name="connsiteY121" fmla="*/ 796770 h 6354000"/>
              <a:gd name="connsiteX122" fmla="*/ 3286539 w 4016375"/>
              <a:gd name="connsiteY122" fmla="*/ 869834 h 6354000"/>
              <a:gd name="connsiteX123" fmla="*/ 3373327 w 4016375"/>
              <a:gd name="connsiteY123" fmla="*/ 848137 h 6354000"/>
              <a:gd name="connsiteX124" fmla="*/ 3360809 w 4016375"/>
              <a:gd name="connsiteY124" fmla="*/ 839236 h 6354000"/>
              <a:gd name="connsiteX125" fmla="*/ 3291732 w 4016375"/>
              <a:gd name="connsiteY125" fmla="*/ 856482 h 6354000"/>
              <a:gd name="connsiteX126" fmla="*/ 3255849 w 4016375"/>
              <a:gd name="connsiteY126" fmla="*/ 796770 h 6354000"/>
              <a:gd name="connsiteX127" fmla="*/ 3291732 w 4016375"/>
              <a:gd name="connsiteY127" fmla="*/ 737057 h 6354000"/>
              <a:gd name="connsiteX128" fmla="*/ 3356359 w 4016375"/>
              <a:gd name="connsiteY128" fmla="*/ 751522 h 6354000"/>
              <a:gd name="connsiteX129" fmla="*/ 3369710 w 4016375"/>
              <a:gd name="connsiteY129" fmla="*/ 741508 h 6354000"/>
              <a:gd name="connsiteX130" fmla="*/ 3331115 w 4016375"/>
              <a:gd name="connsiteY130" fmla="*/ 718976 h 6354000"/>
              <a:gd name="connsiteX131" fmla="*/ 2547806 w 4016375"/>
              <a:gd name="connsiteY131" fmla="*/ 718976 h 6354000"/>
              <a:gd name="connsiteX132" fmla="*/ 2503230 w 4016375"/>
              <a:gd name="connsiteY132" fmla="*/ 723705 h 6354000"/>
              <a:gd name="connsiteX133" fmla="*/ 2455943 w 4016375"/>
              <a:gd name="connsiteY133" fmla="*/ 796770 h 6354000"/>
              <a:gd name="connsiteX134" fmla="*/ 2503230 w 4016375"/>
              <a:gd name="connsiteY134" fmla="*/ 869834 h 6354000"/>
              <a:gd name="connsiteX135" fmla="*/ 2590018 w 4016375"/>
              <a:gd name="connsiteY135" fmla="*/ 848137 h 6354000"/>
              <a:gd name="connsiteX136" fmla="*/ 2577500 w 4016375"/>
              <a:gd name="connsiteY136" fmla="*/ 839236 h 6354000"/>
              <a:gd name="connsiteX137" fmla="*/ 2508423 w 4016375"/>
              <a:gd name="connsiteY137" fmla="*/ 856482 h 6354000"/>
              <a:gd name="connsiteX138" fmla="*/ 2472540 w 4016375"/>
              <a:gd name="connsiteY138" fmla="*/ 796770 h 6354000"/>
              <a:gd name="connsiteX139" fmla="*/ 2508423 w 4016375"/>
              <a:gd name="connsiteY139" fmla="*/ 737057 h 6354000"/>
              <a:gd name="connsiteX140" fmla="*/ 2573050 w 4016375"/>
              <a:gd name="connsiteY140" fmla="*/ 751522 h 6354000"/>
              <a:gd name="connsiteX141" fmla="*/ 2586401 w 4016375"/>
              <a:gd name="connsiteY141" fmla="*/ 741508 h 6354000"/>
              <a:gd name="connsiteX142" fmla="*/ 2547806 w 4016375"/>
              <a:gd name="connsiteY142" fmla="*/ 718976 h 6354000"/>
              <a:gd name="connsiteX143" fmla="*/ 2683851 w 4016375"/>
              <a:gd name="connsiteY143" fmla="*/ 717679 h 6354000"/>
              <a:gd name="connsiteX144" fmla="*/ 2605409 w 4016375"/>
              <a:gd name="connsiteY144" fmla="*/ 796678 h 6354000"/>
              <a:gd name="connsiteX145" fmla="*/ 2683851 w 4016375"/>
              <a:gd name="connsiteY145" fmla="*/ 875676 h 6354000"/>
              <a:gd name="connsiteX146" fmla="*/ 2762293 w 4016375"/>
              <a:gd name="connsiteY146" fmla="*/ 796678 h 6354000"/>
              <a:gd name="connsiteX147" fmla="*/ 2683851 w 4016375"/>
              <a:gd name="connsiteY147" fmla="*/ 717679 h 6354000"/>
              <a:gd name="connsiteX148" fmla="*/ 2917323 w 4016375"/>
              <a:gd name="connsiteY148" fmla="*/ 516844 h 6354000"/>
              <a:gd name="connsiteX149" fmla="*/ 2917323 w 4016375"/>
              <a:gd name="connsiteY149" fmla="*/ 670483 h 6354000"/>
              <a:gd name="connsiteX150" fmla="*/ 2951166 w 4016375"/>
              <a:gd name="connsiteY150" fmla="*/ 670483 h 6354000"/>
              <a:gd name="connsiteX151" fmla="*/ 2951166 w 4016375"/>
              <a:gd name="connsiteY151" fmla="*/ 610585 h 6354000"/>
              <a:gd name="connsiteX152" fmla="*/ 3015237 w 4016375"/>
              <a:gd name="connsiteY152" fmla="*/ 610585 h 6354000"/>
              <a:gd name="connsiteX153" fmla="*/ 3015237 w 4016375"/>
              <a:gd name="connsiteY153" fmla="*/ 579338 h 6354000"/>
              <a:gd name="connsiteX154" fmla="*/ 2951166 w 4016375"/>
              <a:gd name="connsiteY154" fmla="*/ 579338 h 6354000"/>
              <a:gd name="connsiteX155" fmla="*/ 2951166 w 4016375"/>
              <a:gd name="connsiteY155" fmla="*/ 548091 h 6354000"/>
              <a:gd name="connsiteX156" fmla="*/ 3020429 w 4016375"/>
              <a:gd name="connsiteY156" fmla="*/ 548091 h 6354000"/>
              <a:gd name="connsiteX157" fmla="*/ 3020429 w 4016375"/>
              <a:gd name="connsiteY157" fmla="*/ 516844 h 6354000"/>
              <a:gd name="connsiteX158" fmla="*/ 2590296 w 4016375"/>
              <a:gd name="connsiteY158" fmla="*/ 516844 h 6354000"/>
              <a:gd name="connsiteX159" fmla="*/ 2590296 w 4016375"/>
              <a:gd name="connsiteY159" fmla="*/ 670576 h 6354000"/>
              <a:gd name="connsiteX160" fmla="*/ 2624139 w 4016375"/>
              <a:gd name="connsiteY160" fmla="*/ 670576 h 6354000"/>
              <a:gd name="connsiteX161" fmla="*/ 2624139 w 4016375"/>
              <a:gd name="connsiteY161" fmla="*/ 561165 h 6354000"/>
              <a:gd name="connsiteX162" fmla="*/ 2624603 w 4016375"/>
              <a:gd name="connsiteY162" fmla="*/ 561165 h 6354000"/>
              <a:gd name="connsiteX163" fmla="*/ 2691733 w 4016375"/>
              <a:gd name="connsiteY163" fmla="*/ 670576 h 6354000"/>
              <a:gd name="connsiteX164" fmla="*/ 2736054 w 4016375"/>
              <a:gd name="connsiteY164" fmla="*/ 670576 h 6354000"/>
              <a:gd name="connsiteX165" fmla="*/ 2736054 w 4016375"/>
              <a:gd name="connsiteY165" fmla="*/ 516844 h 6354000"/>
              <a:gd name="connsiteX166" fmla="*/ 2702211 w 4016375"/>
              <a:gd name="connsiteY166" fmla="*/ 516844 h 6354000"/>
              <a:gd name="connsiteX167" fmla="*/ 2702211 w 4016375"/>
              <a:gd name="connsiteY167" fmla="*/ 623659 h 6354000"/>
              <a:gd name="connsiteX168" fmla="*/ 2701747 w 4016375"/>
              <a:gd name="connsiteY168" fmla="*/ 623659 h 6354000"/>
              <a:gd name="connsiteX169" fmla="*/ 2636378 w 4016375"/>
              <a:gd name="connsiteY169" fmla="*/ 516844 h 6354000"/>
              <a:gd name="connsiteX170" fmla="*/ 2590389 w 4016375"/>
              <a:gd name="connsiteY170" fmla="*/ 516844 h 6354000"/>
              <a:gd name="connsiteX171" fmla="*/ 2854099 w 4016375"/>
              <a:gd name="connsiteY171" fmla="*/ 513947 h 6354000"/>
              <a:gd name="connsiteX172" fmla="*/ 2808654 w 4016375"/>
              <a:gd name="connsiteY172" fmla="*/ 518606 h 6354000"/>
              <a:gd name="connsiteX173" fmla="*/ 2758955 w 4016375"/>
              <a:gd name="connsiteY173" fmla="*/ 593710 h 6354000"/>
              <a:gd name="connsiteX174" fmla="*/ 2808654 w 4016375"/>
              <a:gd name="connsiteY174" fmla="*/ 668814 h 6354000"/>
              <a:gd name="connsiteX175" fmla="*/ 2897481 w 4016375"/>
              <a:gd name="connsiteY175" fmla="*/ 647766 h 6354000"/>
              <a:gd name="connsiteX176" fmla="*/ 2869293 w 4016375"/>
              <a:gd name="connsiteY176" fmla="*/ 626719 h 6354000"/>
              <a:gd name="connsiteX177" fmla="*/ 2820522 w 4016375"/>
              <a:gd name="connsiteY177" fmla="*/ 639514 h 6354000"/>
              <a:gd name="connsiteX178" fmla="*/ 2794189 w 4016375"/>
              <a:gd name="connsiteY178" fmla="*/ 593710 h 6354000"/>
              <a:gd name="connsiteX179" fmla="*/ 2820986 w 4016375"/>
              <a:gd name="connsiteY179" fmla="*/ 547906 h 6354000"/>
              <a:gd name="connsiteX180" fmla="*/ 2846137 w 4016375"/>
              <a:gd name="connsiteY180" fmla="*/ 544741 h 6354000"/>
              <a:gd name="connsiteX181" fmla="*/ 2867755 w 4016375"/>
              <a:gd name="connsiteY181" fmla="*/ 556776 h 6354000"/>
              <a:gd name="connsiteX182" fmla="*/ 2867717 w 4016375"/>
              <a:gd name="connsiteY182" fmla="*/ 556807 h 6354000"/>
              <a:gd name="connsiteX183" fmla="*/ 2867810 w 4016375"/>
              <a:gd name="connsiteY183" fmla="*/ 556807 h 6354000"/>
              <a:gd name="connsiteX184" fmla="*/ 2867755 w 4016375"/>
              <a:gd name="connsiteY184" fmla="*/ 556776 h 6354000"/>
              <a:gd name="connsiteX185" fmla="*/ 2893772 w 4016375"/>
              <a:gd name="connsiteY185" fmla="*/ 535574 h 6354000"/>
              <a:gd name="connsiteX186" fmla="*/ 2854099 w 4016375"/>
              <a:gd name="connsiteY186" fmla="*/ 513947 h 6354000"/>
              <a:gd name="connsiteX187" fmla="*/ 2521636 w 4016375"/>
              <a:gd name="connsiteY187" fmla="*/ 512845 h 6354000"/>
              <a:gd name="connsiteX188" fmla="*/ 2477176 w 4016375"/>
              <a:gd name="connsiteY188" fmla="*/ 525560 h 6354000"/>
              <a:gd name="connsiteX189" fmla="*/ 2464473 w 4016375"/>
              <a:gd name="connsiteY189" fmla="*/ 583418 h 6354000"/>
              <a:gd name="connsiteX190" fmla="*/ 2512595 w 4016375"/>
              <a:gd name="connsiteY190" fmla="*/ 609287 h 6354000"/>
              <a:gd name="connsiteX191" fmla="*/ 2529192 w 4016375"/>
              <a:gd name="connsiteY191" fmla="*/ 634229 h 6354000"/>
              <a:gd name="connsiteX192" fmla="*/ 2478289 w 4016375"/>
              <a:gd name="connsiteY192" fmla="*/ 628573 h 6354000"/>
              <a:gd name="connsiteX193" fmla="*/ 2454181 w 4016375"/>
              <a:gd name="connsiteY193" fmla="*/ 655092 h 6354000"/>
              <a:gd name="connsiteX194" fmla="*/ 2547459 w 4016375"/>
              <a:gd name="connsiteY194" fmla="*/ 662046 h 6354000"/>
              <a:gd name="connsiteX195" fmla="*/ 2559976 w 4016375"/>
              <a:gd name="connsiteY195" fmla="*/ 602333 h 6354000"/>
              <a:gd name="connsiteX196" fmla="*/ 2529842 w 4016375"/>
              <a:gd name="connsiteY196" fmla="*/ 582120 h 6354000"/>
              <a:gd name="connsiteX197" fmla="*/ 2499707 w 4016375"/>
              <a:gd name="connsiteY197" fmla="*/ 570622 h 6354000"/>
              <a:gd name="connsiteX198" fmla="*/ 2496647 w 4016375"/>
              <a:gd name="connsiteY198" fmla="*/ 552635 h 6354000"/>
              <a:gd name="connsiteX199" fmla="*/ 2519329 w 4016375"/>
              <a:gd name="connsiteY199" fmla="*/ 544127 h 6354000"/>
              <a:gd name="connsiteX200" fmla="*/ 2541737 w 4016375"/>
              <a:gd name="connsiteY200" fmla="*/ 554366 h 6354000"/>
              <a:gd name="connsiteX201" fmla="*/ 2541710 w 4016375"/>
              <a:gd name="connsiteY201" fmla="*/ 554396 h 6354000"/>
              <a:gd name="connsiteX202" fmla="*/ 2541803 w 4016375"/>
              <a:gd name="connsiteY202" fmla="*/ 554396 h 6354000"/>
              <a:gd name="connsiteX203" fmla="*/ 2541737 w 4016375"/>
              <a:gd name="connsiteY203" fmla="*/ 554366 h 6354000"/>
              <a:gd name="connsiteX204" fmla="*/ 2564983 w 4016375"/>
              <a:gd name="connsiteY204" fmla="*/ 528991 h 6354000"/>
              <a:gd name="connsiteX205" fmla="*/ 2521636 w 4016375"/>
              <a:gd name="connsiteY205" fmla="*/ 512845 h 6354000"/>
              <a:gd name="connsiteX206" fmla="*/ 0 w 4016375"/>
              <a:gd name="connsiteY206" fmla="*/ 0 h 6354000"/>
              <a:gd name="connsiteX207" fmla="*/ 4016375 w 4016375"/>
              <a:gd name="connsiteY207" fmla="*/ 0 h 6354000"/>
              <a:gd name="connsiteX208" fmla="*/ 4016375 w 4016375"/>
              <a:gd name="connsiteY208" fmla="*/ 6354000 h 6354000"/>
              <a:gd name="connsiteX209" fmla="*/ 0 w 4016375"/>
              <a:gd name="connsiteY209" fmla="*/ 6354000 h 63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</a:cxnLst>
            <a:rect l="l" t="t" r="r" b="b"/>
            <a:pathLst>
              <a:path w="4016375" h="6354000">
                <a:moveTo>
                  <a:pt x="2499707" y="999181"/>
                </a:moveTo>
                <a:lnTo>
                  <a:pt x="2539392" y="1040812"/>
                </a:lnTo>
                <a:cubicBezTo>
                  <a:pt x="2500263" y="1097280"/>
                  <a:pt x="2434709" y="1031726"/>
                  <a:pt x="2499707" y="999181"/>
                </a:cubicBezTo>
                <a:close/>
                <a:moveTo>
                  <a:pt x="2836378" y="989537"/>
                </a:moveTo>
                <a:cubicBezTo>
                  <a:pt x="2831742" y="989537"/>
                  <a:pt x="2827940" y="993339"/>
                  <a:pt x="2827940" y="997975"/>
                </a:cubicBezTo>
                <a:cubicBezTo>
                  <a:pt x="2827940" y="1002982"/>
                  <a:pt x="2832112" y="1006412"/>
                  <a:pt x="2836378" y="1006412"/>
                </a:cubicBezTo>
                <a:lnTo>
                  <a:pt x="2922794" y="1006412"/>
                </a:lnTo>
                <a:cubicBezTo>
                  <a:pt x="2922794" y="1006412"/>
                  <a:pt x="2922794" y="989630"/>
                  <a:pt x="2922794" y="989630"/>
                </a:cubicBezTo>
                <a:lnTo>
                  <a:pt x="2836378" y="989630"/>
                </a:lnTo>
                <a:close/>
                <a:moveTo>
                  <a:pt x="2510277" y="932885"/>
                </a:moveTo>
                <a:cubicBezTo>
                  <a:pt x="2521682" y="932699"/>
                  <a:pt x="2531418" y="940859"/>
                  <a:pt x="2531140" y="952634"/>
                </a:cubicBezTo>
                <a:cubicBezTo>
                  <a:pt x="2531232" y="968304"/>
                  <a:pt x="2514913" y="975259"/>
                  <a:pt x="2503509" y="981934"/>
                </a:cubicBezTo>
                <a:cubicBezTo>
                  <a:pt x="2496462" y="975444"/>
                  <a:pt x="2488210" y="965059"/>
                  <a:pt x="2487746" y="954953"/>
                </a:cubicBezTo>
                <a:cubicBezTo>
                  <a:pt x="2487468" y="941786"/>
                  <a:pt x="2497574" y="932792"/>
                  <a:pt x="2510277" y="932885"/>
                </a:cubicBezTo>
                <a:close/>
                <a:moveTo>
                  <a:pt x="2653624" y="922778"/>
                </a:moveTo>
                <a:lnTo>
                  <a:pt x="2653624" y="936779"/>
                </a:lnTo>
                <a:lnTo>
                  <a:pt x="2703972" y="936779"/>
                </a:lnTo>
                <a:lnTo>
                  <a:pt x="2703972" y="1073172"/>
                </a:lnTo>
                <a:lnTo>
                  <a:pt x="2719271" y="1073172"/>
                </a:lnTo>
                <a:lnTo>
                  <a:pt x="2719271" y="936779"/>
                </a:lnTo>
                <a:lnTo>
                  <a:pt x="2769618" y="936779"/>
                </a:lnTo>
                <a:lnTo>
                  <a:pt x="2769618" y="922778"/>
                </a:lnTo>
                <a:close/>
                <a:moveTo>
                  <a:pt x="3105733" y="922685"/>
                </a:moveTo>
                <a:lnTo>
                  <a:pt x="3105733" y="1073079"/>
                </a:lnTo>
                <a:lnTo>
                  <a:pt x="3121032" y="1073079"/>
                </a:lnTo>
                <a:lnTo>
                  <a:pt x="3121032" y="1001869"/>
                </a:lnTo>
                <a:lnTo>
                  <a:pt x="3203090" y="1001869"/>
                </a:lnTo>
                <a:lnTo>
                  <a:pt x="3203090" y="1073079"/>
                </a:lnTo>
                <a:lnTo>
                  <a:pt x="3218389" y="1073079"/>
                </a:lnTo>
                <a:lnTo>
                  <a:pt x="3218389" y="922685"/>
                </a:lnTo>
                <a:lnTo>
                  <a:pt x="3203090" y="922685"/>
                </a:lnTo>
                <a:lnTo>
                  <a:pt x="3203090" y="987868"/>
                </a:lnTo>
                <a:lnTo>
                  <a:pt x="3121032" y="987868"/>
                </a:lnTo>
                <a:lnTo>
                  <a:pt x="3121032" y="922685"/>
                </a:lnTo>
                <a:close/>
                <a:moveTo>
                  <a:pt x="2845094" y="922685"/>
                </a:moveTo>
                <a:cubicBezTo>
                  <a:pt x="2797898" y="922685"/>
                  <a:pt x="2774440" y="963204"/>
                  <a:pt x="2774440" y="997882"/>
                </a:cubicBezTo>
                <a:cubicBezTo>
                  <a:pt x="2774440" y="1032560"/>
                  <a:pt x="2799011" y="1072894"/>
                  <a:pt x="2845186" y="1072894"/>
                </a:cubicBezTo>
                <a:lnTo>
                  <a:pt x="2922794" y="1073172"/>
                </a:lnTo>
                <a:lnTo>
                  <a:pt x="2922794" y="1056389"/>
                </a:lnTo>
                <a:cubicBezTo>
                  <a:pt x="2922794" y="1056389"/>
                  <a:pt x="2845557" y="1056389"/>
                  <a:pt x="2845557" y="1056389"/>
                </a:cubicBezTo>
                <a:lnTo>
                  <a:pt x="2845557" y="1056296"/>
                </a:lnTo>
                <a:cubicBezTo>
                  <a:pt x="2814032" y="1056296"/>
                  <a:pt x="2791223" y="1029036"/>
                  <a:pt x="2791223" y="997882"/>
                </a:cubicBezTo>
                <a:cubicBezTo>
                  <a:pt x="2791223" y="966728"/>
                  <a:pt x="2814032" y="939468"/>
                  <a:pt x="2845557" y="939468"/>
                </a:cubicBezTo>
                <a:lnTo>
                  <a:pt x="2922701" y="939468"/>
                </a:lnTo>
                <a:cubicBezTo>
                  <a:pt x="2922701" y="939468"/>
                  <a:pt x="2922701" y="922685"/>
                  <a:pt x="2922701" y="922685"/>
                </a:cubicBezTo>
                <a:cubicBezTo>
                  <a:pt x="2922701" y="922685"/>
                  <a:pt x="2892289" y="922685"/>
                  <a:pt x="2845094" y="922685"/>
                </a:cubicBezTo>
                <a:close/>
                <a:moveTo>
                  <a:pt x="2524093" y="921202"/>
                </a:moveTo>
                <a:cubicBezTo>
                  <a:pt x="2475692" y="908036"/>
                  <a:pt x="2455201" y="957456"/>
                  <a:pt x="2490064" y="989723"/>
                </a:cubicBezTo>
                <a:cubicBezTo>
                  <a:pt x="2476898" y="995935"/>
                  <a:pt x="2464195" y="1005115"/>
                  <a:pt x="2458632" y="1019023"/>
                </a:cubicBezTo>
                <a:cubicBezTo>
                  <a:pt x="2452327" y="1034693"/>
                  <a:pt x="2456870" y="1055092"/>
                  <a:pt x="2470036" y="1065755"/>
                </a:cubicBezTo>
                <a:cubicBezTo>
                  <a:pt x="2485243" y="1079014"/>
                  <a:pt x="2512595" y="1080775"/>
                  <a:pt x="2529007" y="1070112"/>
                </a:cubicBezTo>
                <a:cubicBezTo>
                  <a:pt x="2536054" y="1065476"/>
                  <a:pt x="2542730" y="1059171"/>
                  <a:pt x="2548942" y="1051105"/>
                </a:cubicBezTo>
                <a:lnTo>
                  <a:pt x="2570175" y="1073172"/>
                </a:lnTo>
                <a:lnTo>
                  <a:pt x="2591872" y="1073172"/>
                </a:lnTo>
                <a:lnTo>
                  <a:pt x="2558121" y="1038309"/>
                </a:lnTo>
                <a:lnTo>
                  <a:pt x="2558214" y="1038402"/>
                </a:lnTo>
                <a:lnTo>
                  <a:pt x="2585845" y="991856"/>
                </a:lnTo>
                <a:lnTo>
                  <a:pt x="2568599" y="991856"/>
                </a:lnTo>
                <a:lnTo>
                  <a:pt x="2548015" y="1027553"/>
                </a:lnTo>
                <a:lnTo>
                  <a:pt x="2513337" y="991856"/>
                </a:lnTo>
                <a:cubicBezTo>
                  <a:pt x="2524835" y="985921"/>
                  <a:pt x="2537537" y="978226"/>
                  <a:pt x="2543471" y="966079"/>
                </a:cubicBezTo>
                <a:cubicBezTo>
                  <a:pt x="2551724" y="949018"/>
                  <a:pt x="2542544" y="926394"/>
                  <a:pt x="2524093" y="921202"/>
                </a:cubicBezTo>
                <a:close/>
                <a:moveTo>
                  <a:pt x="3035983" y="920182"/>
                </a:moveTo>
                <a:cubicBezTo>
                  <a:pt x="3020986" y="917470"/>
                  <a:pt x="3004991" y="919301"/>
                  <a:pt x="2991407" y="924911"/>
                </a:cubicBezTo>
                <a:cubicBezTo>
                  <a:pt x="2961922" y="936779"/>
                  <a:pt x="2943656" y="965987"/>
                  <a:pt x="2944120" y="997976"/>
                </a:cubicBezTo>
                <a:cubicBezTo>
                  <a:pt x="2943749" y="1029872"/>
                  <a:pt x="2961922" y="1059172"/>
                  <a:pt x="2991407" y="1071040"/>
                </a:cubicBezTo>
                <a:cubicBezTo>
                  <a:pt x="3020244" y="1083372"/>
                  <a:pt x="3060207" y="1076696"/>
                  <a:pt x="3078195" y="1049343"/>
                </a:cubicBezTo>
                <a:lnTo>
                  <a:pt x="3065677" y="1040442"/>
                </a:lnTo>
                <a:cubicBezTo>
                  <a:pt x="3051954" y="1064086"/>
                  <a:pt x="3019224" y="1068073"/>
                  <a:pt x="2996600" y="1057688"/>
                </a:cubicBezTo>
                <a:cubicBezTo>
                  <a:pt x="2973420" y="1047396"/>
                  <a:pt x="2960531" y="1022918"/>
                  <a:pt x="2960717" y="997976"/>
                </a:cubicBezTo>
                <a:cubicBezTo>
                  <a:pt x="2960531" y="973033"/>
                  <a:pt x="2973420" y="948555"/>
                  <a:pt x="2996600" y="938263"/>
                </a:cubicBezTo>
                <a:cubicBezTo>
                  <a:pt x="3017184" y="928156"/>
                  <a:pt x="3047782" y="932700"/>
                  <a:pt x="3061227" y="952728"/>
                </a:cubicBezTo>
                <a:lnTo>
                  <a:pt x="3074578" y="942714"/>
                </a:lnTo>
                <a:cubicBezTo>
                  <a:pt x="3064981" y="930150"/>
                  <a:pt x="3050981" y="922895"/>
                  <a:pt x="3035983" y="920182"/>
                </a:cubicBezTo>
                <a:close/>
                <a:moveTo>
                  <a:pt x="3381671" y="721480"/>
                </a:moveTo>
                <a:lnTo>
                  <a:pt x="3381671" y="735481"/>
                </a:lnTo>
                <a:lnTo>
                  <a:pt x="3432019" y="735481"/>
                </a:lnTo>
                <a:lnTo>
                  <a:pt x="3432019" y="871874"/>
                </a:lnTo>
                <a:lnTo>
                  <a:pt x="3447318" y="871874"/>
                </a:lnTo>
                <a:lnTo>
                  <a:pt x="3447318" y="735481"/>
                </a:lnTo>
                <a:lnTo>
                  <a:pt x="3497665" y="735481"/>
                </a:lnTo>
                <a:lnTo>
                  <a:pt x="3497665" y="721480"/>
                </a:lnTo>
                <a:close/>
                <a:moveTo>
                  <a:pt x="3123535" y="721480"/>
                </a:moveTo>
                <a:lnTo>
                  <a:pt x="3123535" y="871874"/>
                </a:lnTo>
                <a:lnTo>
                  <a:pt x="3219316" y="871874"/>
                </a:lnTo>
                <a:lnTo>
                  <a:pt x="3219316" y="857873"/>
                </a:lnTo>
                <a:lnTo>
                  <a:pt x="3138834" y="857873"/>
                </a:lnTo>
                <a:lnTo>
                  <a:pt x="3138834" y="857780"/>
                </a:lnTo>
                <a:lnTo>
                  <a:pt x="3138834" y="800664"/>
                </a:lnTo>
                <a:lnTo>
                  <a:pt x="3211713" y="800664"/>
                </a:lnTo>
                <a:lnTo>
                  <a:pt x="3211713" y="786663"/>
                </a:lnTo>
                <a:lnTo>
                  <a:pt x="3138834" y="786663"/>
                </a:lnTo>
                <a:lnTo>
                  <a:pt x="3138834" y="735481"/>
                </a:lnTo>
                <a:lnTo>
                  <a:pt x="3216813" y="735481"/>
                </a:lnTo>
                <a:lnTo>
                  <a:pt x="3216813" y="721480"/>
                </a:lnTo>
                <a:close/>
                <a:moveTo>
                  <a:pt x="2958213" y="721480"/>
                </a:moveTo>
                <a:lnTo>
                  <a:pt x="2958213" y="871874"/>
                </a:lnTo>
                <a:lnTo>
                  <a:pt x="2973512" y="871874"/>
                </a:lnTo>
                <a:lnTo>
                  <a:pt x="2973512" y="743084"/>
                </a:lnTo>
                <a:lnTo>
                  <a:pt x="2973976" y="743084"/>
                </a:lnTo>
                <a:lnTo>
                  <a:pt x="3063637" y="871874"/>
                </a:lnTo>
                <a:lnTo>
                  <a:pt x="3082738" y="871874"/>
                </a:lnTo>
                <a:lnTo>
                  <a:pt x="3082738" y="721480"/>
                </a:lnTo>
                <a:lnTo>
                  <a:pt x="3067439" y="721480"/>
                </a:lnTo>
                <a:lnTo>
                  <a:pt x="3067439" y="848972"/>
                </a:lnTo>
                <a:lnTo>
                  <a:pt x="3066975" y="848972"/>
                </a:lnTo>
                <a:lnTo>
                  <a:pt x="2977314" y="721480"/>
                </a:lnTo>
                <a:close/>
                <a:moveTo>
                  <a:pt x="2792891" y="721480"/>
                </a:moveTo>
                <a:lnTo>
                  <a:pt x="2792891" y="871874"/>
                </a:lnTo>
                <a:lnTo>
                  <a:pt x="2808190" y="871874"/>
                </a:lnTo>
                <a:lnTo>
                  <a:pt x="2808190" y="743084"/>
                </a:lnTo>
                <a:lnTo>
                  <a:pt x="2808654" y="743084"/>
                </a:lnTo>
                <a:lnTo>
                  <a:pt x="2898315" y="871874"/>
                </a:lnTo>
                <a:lnTo>
                  <a:pt x="2917416" y="871874"/>
                </a:lnTo>
                <a:lnTo>
                  <a:pt x="2917416" y="721480"/>
                </a:lnTo>
                <a:lnTo>
                  <a:pt x="2902117" y="721480"/>
                </a:lnTo>
                <a:lnTo>
                  <a:pt x="2902117" y="848972"/>
                </a:lnTo>
                <a:lnTo>
                  <a:pt x="2901653" y="848972"/>
                </a:lnTo>
                <a:lnTo>
                  <a:pt x="2811992" y="721480"/>
                </a:lnTo>
                <a:close/>
                <a:moveTo>
                  <a:pt x="3331115" y="718976"/>
                </a:moveTo>
                <a:cubicBezTo>
                  <a:pt x="3316117" y="716264"/>
                  <a:pt x="3300123" y="718095"/>
                  <a:pt x="3286539" y="723705"/>
                </a:cubicBezTo>
                <a:cubicBezTo>
                  <a:pt x="3257054" y="735573"/>
                  <a:pt x="3238788" y="764781"/>
                  <a:pt x="3239252" y="796770"/>
                </a:cubicBezTo>
                <a:cubicBezTo>
                  <a:pt x="3238881" y="828666"/>
                  <a:pt x="3257054" y="857966"/>
                  <a:pt x="3286539" y="869834"/>
                </a:cubicBezTo>
                <a:cubicBezTo>
                  <a:pt x="3315376" y="882166"/>
                  <a:pt x="3355339" y="875490"/>
                  <a:pt x="3373327" y="848137"/>
                </a:cubicBezTo>
                <a:lnTo>
                  <a:pt x="3360809" y="839236"/>
                </a:lnTo>
                <a:cubicBezTo>
                  <a:pt x="3347086" y="862880"/>
                  <a:pt x="3314356" y="866867"/>
                  <a:pt x="3291732" y="856482"/>
                </a:cubicBezTo>
                <a:cubicBezTo>
                  <a:pt x="3268551" y="846190"/>
                  <a:pt x="3255663" y="821712"/>
                  <a:pt x="3255849" y="796770"/>
                </a:cubicBezTo>
                <a:cubicBezTo>
                  <a:pt x="3255663" y="771828"/>
                  <a:pt x="3268551" y="747349"/>
                  <a:pt x="3291732" y="737057"/>
                </a:cubicBezTo>
                <a:cubicBezTo>
                  <a:pt x="3312316" y="726950"/>
                  <a:pt x="3342914" y="731494"/>
                  <a:pt x="3356359" y="751522"/>
                </a:cubicBezTo>
                <a:lnTo>
                  <a:pt x="3369710" y="741508"/>
                </a:lnTo>
                <a:cubicBezTo>
                  <a:pt x="3360113" y="728944"/>
                  <a:pt x="3346113" y="721688"/>
                  <a:pt x="3331115" y="718976"/>
                </a:cubicBezTo>
                <a:close/>
                <a:moveTo>
                  <a:pt x="2547806" y="718976"/>
                </a:moveTo>
                <a:cubicBezTo>
                  <a:pt x="2532809" y="716264"/>
                  <a:pt x="2516814" y="718095"/>
                  <a:pt x="2503230" y="723705"/>
                </a:cubicBezTo>
                <a:cubicBezTo>
                  <a:pt x="2473745" y="735573"/>
                  <a:pt x="2455479" y="764781"/>
                  <a:pt x="2455943" y="796770"/>
                </a:cubicBezTo>
                <a:cubicBezTo>
                  <a:pt x="2455572" y="828666"/>
                  <a:pt x="2473745" y="857966"/>
                  <a:pt x="2503230" y="869834"/>
                </a:cubicBezTo>
                <a:cubicBezTo>
                  <a:pt x="2532067" y="882166"/>
                  <a:pt x="2572030" y="875490"/>
                  <a:pt x="2590018" y="848137"/>
                </a:cubicBezTo>
                <a:lnTo>
                  <a:pt x="2577500" y="839236"/>
                </a:lnTo>
                <a:cubicBezTo>
                  <a:pt x="2563777" y="862880"/>
                  <a:pt x="2531047" y="866867"/>
                  <a:pt x="2508423" y="856482"/>
                </a:cubicBezTo>
                <a:cubicBezTo>
                  <a:pt x="2485243" y="846190"/>
                  <a:pt x="2472354" y="821712"/>
                  <a:pt x="2472540" y="796770"/>
                </a:cubicBezTo>
                <a:cubicBezTo>
                  <a:pt x="2472354" y="771828"/>
                  <a:pt x="2485243" y="747349"/>
                  <a:pt x="2508423" y="737057"/>
                </a:cubicBezTo>
                <a:cubicBezTo>
                  <a:pt x="2529007" y="726950"/>
                  <a:pt x="2559605" y="731494"/>
                  <a:pt x="2573050" y="751522"/>
                </a:cubicBezTo>
                <a:lnTo>
                  <a:pt x="2586401" y="741508"/>
                </a:lnTo>
                <a:cubicBezTo>
                  <a:pt x="2576805" y="728944"/>
                  <a:pt x="2562804" y="721688"/>
                  <a:pt x="2547806" y="718976"/>
                </a:cubicBezTo>
                <a:close/>
                <a:moveTo>
                  <a:pt x="2683851" y="717679"/>
                </a:moveTo>
                <a:cubicBezTo>
                  <a:pt x="2640529" y="717679"/>
                  <a:pt x="2605409" y="753048"/>
                  <a:pt x="2605409" y="796678"/>
                </a:cubicBezTo>
                <a:cubicBezTo>
                  <a:pt x="2605409" y="840307"/>
                  <a:pt x="2640529" y="875676"/>
                  <a:pt x="2683851" y="875676"/>
                </a:cubicBezTo>
                <a:cubicBezTo>
                  <a:pt x="2727174" y="875676"/>
                  <a:pt x="2762293" y="840307"/>
                  <a:pt x="2762293" y="796678"/>
                </a:cubicBezTo>
                <a:cubicBezTo>
                  <a:pt x="2762293" y="753048"/>
                  <a:pt x="2727174" y="717679"/>
                  <a:pt x="2683851" y="717679"/>
                </a:cubicBezTo>
                <a:close/>
                <a:moveTo>
                  <a:pt x="2917323" y="516844"/>
                </a:moveTo>
                <a:lnTo>
                  <a:pt x="2917323" y="670483"/>
                </a:lnTo>
                <a:lnTo>
                  <a:pt x="2951166" y="670483"/>
                </a:lnTo>
                <a:lnTo>
                  <a:pt x="2951166" y="610585"/>
                </a:lnTo>
                <a:lnTo>
                  <a:pt x="3015237" y="610585"/>
                </a:lnTo>
                <a:lnTo>
                  <a:pt x="3015237" y="579338"/>
                </a:lnTo>
                <a:lnTo>
                  <a:pt x="2951166" y="579338"/>
                </a:lnTo>
                <a:lnTo>
                  <a:pt x="2951166" y="548091"/>
                </a:lnTo>
                <a:lnTo>
                  <a:pt x="3020429" y="548091"/>
                </a:lnTo>
                <a:lnTo>
                  <a:pt x="3020429" y="516844"/>
                </a:lnTo>
                <a:close/>
                <a:moveTo>
                  <a:pt x="2590296" y="516844"/>
                </a:moveTo>
                <a:lnTo>
                  <a:pt x="2590296" y="670576"/>
                </a:lnTo>
                <a:lnTo>
                  <a:pt x="2624139" y="670576"/>
                </a:lnTo>
                <a:lnTo>
                  <a:pt x="2624139" y="561165"/>
                </a:lnTo>
                <a:lnTo>
                  <a:pt x="2624603" y="561165"/>
                </a:lnTo>
                <a:lnTo>
                  <a:pt x="2691733" y="670576"/>
                </a:lnTo>
                <a:lnTo>
                  <a:pt x="2736054" y="670576"/>
                </a:lnTo>
                <a:lnTo>
                  <a:pt x="2736054" y="516844"/>
                </a:lnTo>
                <a:lnTo>
                  <a:pt x="2702211" y="516844"/>
                </a:lnTo>
                <a:lnTo>
                  <a:pt x="2702211" y="623659"/>
                </a:lnTo>
                <a:lnTo>
                  <a:pt x="2701747" y="623659"/>
                </a:lnTo>
                <a:lnTo>
                  <a:pt x="2636378" y="516844"/>
                </a:lnTo>
                <a:lnTo>
                  <a:pt x="2590389" y="516844"/>
                </a:lnTo>
                <a:close/>
                <a:moveTo>
                  <a:pt x="2854099" y="513947"/>
                </a:moveTo>
                <a:cubicBezTo>
                  <a:pt x="2838695" y="511559"/>
                  <a:pt x="2822330" y="513552"/>
                  <a:pt x="2808654" y="518606"/>
                </a:cubicBezTo>
                <a:cubicBezTo>
                  <a:pt x="2777036" y="529825"/>
                  <a:pt x="2758399" y="560145"/>
                  <a:pt x="2758955" y="593710"/>
                </a:cubicBezTo>
                <a:cubicBezTo>
                  <a:pt x="2758399" y="627275"/>
                  <a:pt x="2777036" y="657595"/>
                  <a:pt x="2808654" y="668814"/>
                </a:cubicBezTo>
                <a:cubicBezTo>
                  <a:pt x="2837954" y="679755"/>
                  <a:pt x="2878287" y="675768"/>
                  <a:pt x="2897481" y="647766"/>
                </a:cubicBezTo>
                <a:lnTo>
                  <a:pt x="2869293" y="626719"/>
                </a:lnTo>
                <a:cubicBezTo>
                  <a:pt x="2859279" y="642574"/>
                  <a:pt x="2837212" y="647396"/>
                  <a:pt x="2820522" y="639514"/>
                </a:cubicBezTo>
                <a:cubicBezTo>
                  <a:pt x="2803276" y="631447"/>
                  <a:pt x="2794004" y="612811"/>
                  <a:pt x="2794189" y="593710"/>
                </a:cubicBezTo>
                <a:cubicBezTo>
                  <a:pt x="2794004" y="574609"/>
                  <a:pt x="2803461" y="555694"/>
                  <a:pt x="2820986" y="547906"/>
                </a:cubicBezTo>
                <a:cubicBezTo>
                  <a:pt x="2828589" y="544475"/>
                  <a:pt x="2837653" y="543339"/>
                  <a:pt x="2846137" y="544741"/>
                </a:cubicBezTo>
                <a:lnTo>
                  <a:pt x="2867755" y="556776"/>
                </a:lnTo>
                <a:lnTo>
                  <a:pt x="2867717" y="556807"/>
                </a:lnTo>
                <a:lnTo>
                  <a:pt x="2867810" y="556807"/>
                </a:lnTo>
                <a:lnTo>
                  <a:pt x="2867755" y="556776"/>
                </a:lnTo>
                <a:lnTo>
                  <a:pt x="2893772" y="535574"/>
                </a:lnTo>
                <a:cubicBezTo>
                  <a:pt x="2883944" y="523103"/>
                  <a:pt x="2869502" y="516334"/>
                  <a:pt x="2854099" y="513947"/>
                </a:cubicBezTo>
                <a:close/>
                <a:moveTo>
                  <a:pt x="2521636" y="512845"/>
                </a:moveTo>
                <a:cubicBezTo>
                  <a:pt x="2505734" y="512254"/>
                  <a:pt x="2489647" y="516473"/>
                  <a:pt x="2477176" y="525560"/>
                </a:cubicBezTo>
                <a:cubicBezTo>
                  <a:pt x="2460208" y="537428"/>
                  <a:pt x="2453532" y="566079"/>
                  <a:pt x="2464473" y="583418"/>
                </a:cubicBezTo>
                <a:cubicBezTo>
                  <a:pt x="2474858" y="599644"/>
                  <a:pt x="2495906" y="603353"/>
                  <a:pt x="2512595" y="609287"/>
                </a:cubicBezTo>
                <a:cubicBezTo>
                  <a:pt x="2524093" y="612811"/>
                  <a:pt x="2536610" y="621619"/>
                  <a:pt x="2529192" y="634229"/>
                </a:cubicBezTo>
                <a:cubicBezTo>
                  <a:pt x="2516397" y="649621"/>
                  <a:pt x="2489137" y="643687"/>
                  <a:pt x="2478289" y="628573"/>
                </a:cubicBezTo>
                <a:lnTo>
                  <a:pt x="2454181" y="655092"/>
                </a:lnTo>
                <a:cubicBezTo>
                  <a:pt x="2478567" y="678086"/>
                  <a:pt x="2520291" y="681332"/>
                  <a:pt x="2547459" y="662046"/>
                </a:cubicBezTo>
                <a:cubicBezTo>
                  <a:pt x="2564797" y="649899"/>
                  <a:pt x="2570639" y="620043"/>
                  <a:pt x="2559976" y="602333"/>
                </a:cubicBezTo>
                <a:cubicBezTo>
                  <a:pt x="2553207" y="591485"/>
                  <a:pt x="2541803" y="585643"/>
                  <a:pt x="2529842" y="582120"/>
                </a:cubicBezTo>
                <a:cubicBezTo>
                  <a:pt x="2519457" y="578875"/>
                  <a:pt x="2507959" y="576464"/>
                  <a:pt x="2499707" y="570622"/>
                </a:cubicBezTo>
                <a:cubicBezTo>
                  <a:pt x="2494144" y="567192"/>
                  <a:pt x="2492846" y="557920"/>
                  <a:pt x="2496647" y="552635"/>
                </a:cubicBezTo>
                <a:cubicBezTo>
                  <a:pt x="2502025" y="546237"/>
                  <a:pt x="2510695" y="543617"/>
                  <a:pt x="2519329" y="544127"/>
                </a:cubicBezTo>
                <a:lnTo>
                  <a:pt x="2541737" y="554366"/>
                </a:lnTo>
                <a:lnTo>
                  <a:pt x="2541710" y="554396"/>
                </a:lnTo>
                <a:lnTo>
                  <a:pt x="2541803" y="554396"/>
                </a:lnTo>
                <a:lnTo>
                  <a:pt x="2541737" y="554366"/>
                </a:lnTo>
                <a:lnTo>
                  <a:pt x="2564983" y="528991"/>
                </a:lnTo>
                <a:cubicBezTo>
                  <a:pt x="2553254" y="518838"/>
                  <a:pt x="2537537" y="513437"/>
                  <a:pt x="2521636" y="512845"/>
                </a:cubicBezTo>
                <a:close/>
                <a:moveTo>
                  <a:pt x="0" y="0"/>
                </a:moveTo>
                <a:lnTo>
                  <a:pt x="4016375" y="0"/>
                </a:lnTo>
                <a:lnTo>
                  <a:pt x="4016375" y="6354000"/>
                </a:lnTo>
                <a:lnTo>
                  <a:pt x="0" y="6354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5BA091B-48B6-DACD-75F1-6F1904587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9900" y="512764"/>
            <a:ext cx="1047750" cy="5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2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1.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0">
            <a:extLst>
              <a:ext uri="{FF2B5EF4-FFF2-40B4-BE49-F238E27FC236}">
                <a16:creationId xmlns:a16="http://schemas.microsoft.com/office/drawing/2014/main" id="{4A529EC1-81B6-61A1-8E16-8C138222DBE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44919"/>
            <a:ext cx="12192000" cy="520701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B1667-337E-21DA-CF13-2DE1CD8C3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90D4D-06EC-B215-A3D1-66664A46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fld id="{F9C3BB23-CDFC-4291-A4D2-FB1740117D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37" name="Title 17">
            <a:extLst>
              <a:ext uri="{FF2B5EF4-FFF2-40B4-BE49-F238E27FC236}">
                <a16:creationId xmlns:a16="http://schemas.microsoft.com/office/drawing/2014/main" id="{510D794B-2400-9C64-E15F-88B2511B6F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49" y="512764"/>
            <a:ext cx="7099555" cy="474410"/>
          </a:xfrm>
        </p:spPr>
        <p:txBody>
          <a:bodyPr anchor="t"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8" name="Text Placeholder 19">
            <a:extLst>
              <a:ext uri="{FF2B5EF4-FFF2-40B4-BE49-F238E27FC236}">
                <a16:creationId xmlns:a16="http://schemas.microsoft.com/office/drawing/2014/main" id="{0BF37C91-1851-0C39-2773-B2DDF850F35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349" y="1005591"/>
            <a:ext cx="7099555" cy="47441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1EC4664-EEF7-2536-598B-BE3B7CA92E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4350" y="1736725"/>
            <a:ext cx="7099300" cy="4047104"/>
          </a:xfrm>
        </p:spPr>
        <p:txBody>
          <a:bodyPr/>
          <a:lstStyle>
            <a:lvl1pPr>
              <a:spcAft>
                <a:spcPts val="1200"/>
              </a:spcAft>
              <a:defRPr sz="1400">
                <a:latin typeface="Avenir Book" panose="02000503020000020003" pitchFamily="2" charset="0"/>
              </a:defRPr>
            </a:lvl1pPr>
            <a:lvl2pPr>
              <a:spcAft>
                <a:spcPts val="1200"/>
              </a:spcAft>
              <a:defRPr sz="1200">
                <a:latin typeface="Avenir Book" panose="02000503020000020003" pitchFamily="2" charset="0"/>
              </a:defRPr>
            </a:lvl2pPr>
            <a:lvl3pPr>
              <a:spcAft>
                <a:spcPts val="1200"/>
              </a:spcAft>
              <a:defRPr sz="1100">
                <a:latin typeface="Avenir Book" panose="02000503020000020003" pitchFamily="2" charset="0"/>
              </a:defRPr>
            </a:lvl3pPr>
            <a:lvl4pPr>
              <a:spcAft>
                <a:spcPts val="1200"/>
              </a:spcAft>
              <a:defRPr sz="1050">
                <a:latin typeface="Avenir Book" panose="02000503020000020003" pitchFamily="2" charset="0"/>
              </a:defRPr>
            </a:lvl4pPr>
            <a:lvl5pPr>
              <a:spcAft>
                <a:spcPts val="1200"/>
              </a:spcAft>
              <a:defRPr sz="1050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B20F9BD8-D057-21D6-A48A-ECD5D6262368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75625" y="-1"/>
            <a:ext cx="4016375" cy="6354000"/>
          </a:xfrm>
          <a:custGeom>
            <a:avLst/>
            <a:gdLst>
              <a:gd name="connsiteX0" fmla="*/ 2499707 w 4016375"/>
              <a:gd name="connsiteY0" fmla="*/ 999181 h 6354000"/>
              <a:gd name="connsiteX1" fmla="*/ 2539392 w 4016375"/>
              <a:gd name="connsiteY1" fmla="*/ 1040812 h 6354000"/>
              <a:gd name="connsiteX2" fmla="*/ 2499707 w 4016375"/>
              <a:gd name="connsiteY2" fmla="*/ 999181 h 6354000"/>
              <a:gd name="connsiteX3" fmla="*/ 2836378 w 4016375"/>
              <a:gd name="connsiteY3" fmla="*/ 989537 h 6354000"/>
              <a:gd name="connsiteX4" fmla="*/ 2827940 w 4016375"/>
              <a:gd name="connsiteY4" fmla="*/ 997975 h 6354000"/>
              <a:gd name="connsiteX5" fmla="*/ 2836378 w 4016375"/>
              <a:gd name="connsiteY5" fmla="*/ 1006412 h 6354000"/>
              <a:gd name="connsiteX6" fmla="*/ 2922794 w 4016375"/>
              <a:gd name="connsiteY6" fmla="*/ 1006412 h 6354000"/>
              <a:gd name="connsiteX7" fmla="*/ 2922794 w 4016375"/>
              <a:gd name="connsiteY7" fmla="*/ 989630 h 6354000"/>
              <a:gd name="connsiteX8" fmla="*/ 2836378 w 4016375"/>
              <a:gd name="connsiteY8" fmla="*/ 989630 h 6354000"/>
              <a:gd name="connsiteX9" fmla="*/ 2510277 w 4016375"/>
              <a:gd name="connsiteY9" fmla="*/ 932885 h 6354000"/>
              <a:gd name="connsiteX10" fmla="*/ 2531140 w 4016375"/>
              <a:gd name="connsiteY10" fmla="*/ 952634 h 6354000"/>
              <a:gd name="connsiteX11" fmla="*/ 2503509 w 4016375"/>
              <a:gd name="connsiteY11" fmla="*/ 981934 h 6354000"/>
              <a:gd name="connsiteX12" fmla="*/ 2487746 w 4016375"/>
              <a:gd name="connsiteY12" fmla="*/ 954953 h 6354000"/>
              <a:gd name="connsiteX13" fmla="*/ 2510277 w 4016375"/>
              <a:gd name="connsiteY13" fmla="*/ 932885 h 6354000"/>
              <a:gd name="connsiteX14" fmla="*/ 2653624 w 4016375"/>
              <a:gd name="connsiteY14" fmla="*/ 922778 h 6354000"/>
              <a:gd name="connsiteX15" fmla="*/ 2653624 w 4016375"/>
              <a:gd name="connsiteY15" fmla="*/ 936779 h 6354000"/>
              <a:gd name="connsiteX16" fmla="*/ 2703972 w 4016375"/>
              <a:gd name="connsiteY16" fmla="*/ 936779 h 6354000"/>
              <a:gd name="connsiteX17" fmla="*/ 2703972 w 4016375"/>
              <a:gd name="connsiteY17" fmla="*/ 1073172 h 6354000"/>
              <a:gd name="connsiteX18" fmla="*/ 2719271 w 4016375"/>
              <a:gd name="connsiteY18" fmla="*/ 1073172 h 6354000"/>
              <a:gd name="connsiteX19" fmla="*/ 2719271 w 4016375"/>
              <a:gd name="connsiteY19" fmla="*/ 936779 h 6354000"/>
              <a:gd name="connsiteX20" fmla="*/ 2769618 w 4016375"/>
              <a:gd name="connsiteY20" fmla="*/ 936779 h 6354000"/>
              <a:gd name="connsiteX21" fmla="*/ 2769618 w 4016375"/>
              <a:gd name="connsiteY21" fmla="*/ 922778 h 6354000"/>
              <a:gd name="connsiteX22" fmla="*/ 3105733 w 4016375"/>
              <a:gd name="connsiteY22" fmla="*/ 922685 h 6354000"/>
              <a:gd name="connsiteX23" fmla="*/ 3105733 w 4016375"/>
              <a:gd name="connsiteY23" fmla="*/ 1073079 h 6354000"/>
              <a:gd name="connsiteX24" fmla="*/ 3121032 w 4016375"/>
              <a:gd name="connsiteY24" fmla="*/ 1073079 h 6354000"/>
              <a:gd name="connsiteX25" fmla="*/ 3121032 w 4016375"/>
              <a:gd name="connsiteY25" fmla="*/ 1001869 h 6354000"/>
              <a:gd name="connsiteX26" fmla="*/ 3203090 w 4016375"/>
              <a:gd name="connsiteY26" fmla="*/ 1001869 h 6354000"/>
              <a:gd name="connsiteX27" fmla="*/ 3203090 w 4016375"/>
              <a:gd name="connsiteY27" fmla="*/ 1073079 h 6354000"/>
              <a:gd name="connsiteX28" fmla="*/ 3218389 w 4016375"/>
              <a:gd name="connsiteY28" fmla="*/ 1073079 h 6354000"/>
              <a:gd name="connsiteX29" fmla="*/ 3218389 w 4016375"/>
              <a:gd name="connsiteY29" fmla="*/ 922685 h 6354000"/>
              <a:gd name="connsiteX30" fmla="*/ 3203090 w 4016375"/>
              <a:gd name="connsiteY30" fmla="*/ 922685 h 6354000"/>
              <a:gd name="connsiteX31" fmla="*/ 3203090 w 4016375"/>
              <a:gd name="connsiteY31" fmla="*/ 987868 h 6354000"/>
              <a:gd name="connsiteX32" fmla="*/ 3121032 w 4016375"/>
              <a:gd name="connsiteY32" fmla="*/ 987868 h 6354000"/>
              <a:gd name="connsiteX33" fmla="*/ 3121032 w 4016375"/>
              <a:gd name="connsiteY33" fmla="*/ 922685 h 6354000"/>
              <a:gd name="connsiteX34" fmla="*/ 2845094 w 4016375"/>
              <a:gd name="connsiteY34" fmla="*/ 922685 h 6354000"/>
              <a:gd name="connsiteX35" fmla="*/ 2774440 w 4016375"/>
              <a:gd name="connsiteY35" fmla="*/ 997882 h 6354000"/>
              <a:gd name="connsiteX36" fmla="*/ 2845186 w 4016375"/>
              <a:gd name="connsiteY36" fmla="*/ 1072894 h 6354000"/>
              <a:gd name="connsiteX37" fmla="*/ 2922794 w 4016375"/>
              <a:gd name="connsiteY37" fmla="*/ 1073172 h 6354000"/>
              <a:gd name="connsiteX38" fmla="*/ 2922794 w 4016375"/>
              <a:gd name="connsiteY38" fmla="*/ 1056389 h 6354000"/>
              <a:gd name="connsiteX39" fmla="*/ 2845557 w 4016375"/>
              <a:gd name="connsiteY39" fmla="*/ 1056389 h 6354000"/>
              <a:gd name="connsiteX40" fmla="*/ 2845557 w 4016375"/>
              <a:gd name="connsiteY40" fmla="*/ 1056296 h 6354000"/>
              <a:gd name="connsiteX41" fmla="*/ 2791223 w 4016375"/>
              <a:gd name="connsiteY41" fmla="*/ 997882 h 6354000"/>
              <a:gd name="connsiteX42" fmla="*/ 2845557 w 4016375"/>
              <a:gd name="connsiteY42" fmla="*/ 939468 h 6354000"/>
              <a:gd name="connsiteX43" fmla="*/ 2922701 w 4016375"/>
              <a:gd name="connsiteY43" fmla="*/ 939468 h 6354000"/>
              <a:gd name="connsiteX44" fmla="*/ 2922701 w 4016375"/>
              <a:gd name="connsiteY44" fmla="*/ 922685 h 6354000"/>
              <a:gd name="connsiteX45" fmla="*/ 2845094 w 4016375"/>
              <a:gd name="connsiteY45" fmla="*/ 922685 h 6354000"/>
              <a:gd name="connsiteX46" fmla="*/ 2524093 w 4016375"/>
              <a:gd name="connsiteY46" fmla="*/ 921202 h 6354000"/>
              <a:gd name="connsiteX47" fmla="*/ 2490064 w 4016375"/>
              <a:gd name="connsiteY47" fmla="*/ 989723 h 6354000"/>
              <a:gd name="connsiteX48" fmla="*/ 2458632 w 4016375"/>
              <a:gd name="connsiteY48" fmla="*/ 1019023 h 6354000"/>
              <a:gd name="connsiteX49" fmla="*/ 2470036 w 4016375"/>
              <a:gd name="connsiteY49" fmla="*/ 1065755 h 6354000"/>
              <a:gd name="connsiteX50" fmla="*/ 2529007 w 4016375"/>
              <a:gd name="connsiteY50" fmla="*/ 1070112 h 6354000"/>
              <a:gd name="connsiteX51" fmla="*/ 2548942 w 4016375"/>
              <a:gd name="connsiteY51" fmla="*/ 1051105 h 6354000"/>
              <a:gd name="connsiteX52" fmla="*/ 2570175 w 4016375"/>
              <a:gd name="connsiteY52" fmla="*/ 1073172 h 6354000"/>
              <a:gd name="connsiteX53" fmla="*/ 2591872 w 4016375"/>
              <a:gd name="connsiteY53" fmla="*/ 1073172 h 6354000"/>
              <a:gd name="connsiteX54" fmla="*/ 2558121 w 4016375"/>
              <a:gd name="connsiteY54" fmla="*/ 1038309 h 6354000"/>
              <a:gd name="connsiteX55" fmla="*/ 2558214 w 4016375"/>
              <a:gd name="connsiteY55" fmla="*/ 1038402 h 6354000"/>
              <a:gd name="connsiteX56" fmla="*/ 2585845 w 4016375"/>
              <a:gd name="connsiteY56" fmla="*/ 991856 h 6354000"/>
              <a:gd name="connsiteX57" fmla="*/ 2568599 w 4016375"/>
              <a:gd name="connsiteY57" fmla="*/ 991856 h 6354000"/>
              <a:gd name="connsiteX58" fmla="*/ 2548015 w 4016375"/>
              <a:gd name="connsiteY58" fmla="*/ 1027553 h 6354000"/>
              <a:gd name="connsiteX59" fmla="*/ 2513337 w 4016375"/>
              <a:gd name="connsiteY59" fmla="*/ 991856 h 6354000"/>
              <a:gd name="connsiteX60" fmla="*/ 2543471 w 4016375"/>
              <a:gd name="connsiteY60" fmla="*/ 966079 h 6354000"/>
              <a:gd name="connsiteX61" fmla="*/ 2524093 w 4016375"/>
              <a:gd name="connsiteY61" fmla="*/ 921202 h 6354000"/>
              <a:gd name="connsiteX62" fmla="*/ 3035983 w 4016375"/>
              <a:gd name="connsiteY62" fmla="*/ 920182 h 6354000"/>
              <a:gd name="connsiteX63" fmla="*/ 2991407 w 4016375"/>
              <a:gd name="connsiteY63" fmla="*/ 924911 h 6354000"/>
              <a:gd name="connsiteX64" fmla="*/ 2944120 w 4016375"/>
              <a:gd name="connsiteY64" fmla="*/ 997976 h 6354000"/>
              <a:gd name="connsiteX65" fmla="*/ 2991407 w 4016375"/>
              <a:gd name="connsiteY65" fmla="*/ 1071040 h 6354000"/>
              <a:gd name="connsiteX66" fmla="*/ 3078195 w 4016375"/>
              <a:gd name="connsiteY66" fmla="*/ 1049343 h 6354000"/>
              <a:gd name="connsiteX67" fmla="*/ 3065677 w 4016375"/>
              <a:gd name="connsiteY67" fmla="*/ 1040442 h 6354000"/>
              <a:gd name="connsiteX68" fmla="*/ 2996600 w 4016375"/>
              <a:gd name="connsiteY68" fmla="*/ 1057688 h 6354000"/>
              <a:gd name="connsiteX69" fmla="*/ 2960717 w 4016375"/>
              <a:gd name="connsiteY69" fmla="*/ 997976 h 6354000"/>
              <a:gd name="connsiteX70" fmla="*/ 2996600 w 4016375"/>
              <a:gd name="connsiteY70" fmla="*/ 938263 h 6354000"/>
              <a:gd name="connsiteX71" fmla="*/ 3061227 w 4016375"/>
              <a:gd name="connsiteY71" fmla="*/ 952728 h 6354000"/>
              <a:gd name="connsiteX72" fmla="*/ 3074578 w 4016375"/>
              <a:gd name="connsiteY72" fmla="*/ 942714 h 6354000"/>
              <a:gd name="connsiteX73" fmla="*/ 3035983 w 4016375"/>
              <a:gd name="connsiteY73" fmla="*/ 920182 h 6354000"/>
              <a:gd name="connsiteX74" fmla="*/ 3381671 w 4016375"/>
              <a:gd name="connsiteY74" fmla="*/ 721480 h 6354000"/>
              <a:gd name="connsiteX75" fmla="*/ 3381671 w 4016375"/>
              <a:gd name="connsiteY75" fmla="*/ 735481 h 6354000"/>
              <a:gd name="connsiteX76" fmla="*/ 3432019 w 4016375"/>
              <a:gd name="connsiteY76" fmla="*/ 735481 h 6354000"/>
              <a:gd name="connsiteX77" fmla="*/ 3432019 w 4016375"/>
              <a:gd name="connsiteY77" fmla="*/ 871874 h 6354000"/>
              <a:gd name="connsiteX78" fmla="*/ 3447318 w 4016375"/>
              <a:gd name="connsiteY78" fmla="*/ 871874 h 6354000"/>
              <a:gd name="connsiteX79" fmla="*/ 3447318 w 4016375"/>
              <a:gd name="connsiteY79" fmla="*/ 735481 h 6354000"/>
              <a:gd name="connsiteX80" fmla="*/ 3497665 w 4016375"/>
              <a:gd name="connsiteY80" fmla="*/ 735481 h 6354000"/>
              <a:gd name="connsiteX81" fmla="*/ 3497665 w 4016375"/>
              <a:gd name="connsiteY81" fmla="*/ 721480 h 6354000"/>
              <a:gd name="connsiteX82" fmla="*/ 3123535 w 4016375"/>
              <a:gd name="connsiteY82" fmla="*/ 721480 h 6354000"/>
              <a:gd name="connsiteX83" fmla="*/ 3123535 w 4016375"/>
              <a:gd name="connsiteY83" fmla="*/ 871874 h 6354000"/>
              <a:gd name="connsiteX84" fmla="*/ 3219316 w 4016375"/>
              <a:gd name="connsiteY84" fmla="*/ 871874 h 6354000"/>
              <a:gd name="connsiteX85" fmla="*/ 3219316 w 4016375"/>
              <a:gd name="connsiteY85" fmla="*/ 857873 h 6354000"/>
              <a:gd name="connsiteX86" fmla="*/ 3138834 w 4016375"/>
              <a:gd name="connsiteY86" fmla="*/ 857873 h 6354000"/>
              <a:gd name="connsiteX87" fmla="*/ 3138834 w 4016375"/>
              <a:gd name="connsiteY87" fmla="*/ 857780 h 6354000"/>
              <a:gd name="connsiteX88" fmla="*/ 3138834 w 4016375"/>
              <a:gd name="connsiteY88" fmla="*/ 800664 h 6354000"/>
              <a:gd name="connsiteX89" fmla="*/ 3211713 w 4016375"/>
              <a:gd name="connsiteY89" fmla="*/ 800664 h 6354000"/>
              <a:gd name="connsiteX90" fmla="*/ 3211713 w 4016375"/>
              <a:gd name="connsiteY90" fmla="*/ 786663 h 6354000"/>
              <a:gd name="connsiteX91" fmla="*/ 3138834 w 4016375"/>
              <a:gd name="connsiteY91" fmla="*/ 786663 h 6354000"/>
              <a:gd name="connsiteX92" fmla="*/ 3138834 w 4016375"/>
              <a:gd name="connsiteY92" fmla="*/ 735481 h 6354000"/>
              <a:gd name="connsiteX93" fmla="*/ 3216813 w 4016375"/>
              <a:gd name="connsiteY93" fmla="*/ 735481 h 6354000"/>
              <a:gd name="connsiteX94" fmla="*/ 3216813 w 4016375"/>
              <a:gd name="connsiteY94" fmla="*/ 721480 h 6354000"/>
              <a:gd name="connsiteX95" fmla="*/ 2958213 w 4016375"/>
              <a:gd name="connsiteY95" fmla="*/ 721480 h 6354000"/>
              <a:gd name="connsiteX96" fmla="*/ 2958213 w 4016375"/>
              <a:gd name="connsiteY96" fmla="*/ 871874 h 6354000"/>
              <a:gd name="connsiteX97" fmla="*/ 2973512 w 4016375"/>
              <a:gd name="connsiteY97" fmla="*/ 871874 h 6354000"/>
              <a:gd name="connsiteX98" fmla="*/ 2973512 w 4016375"/>
              <a:gd name="connsiteY98" fmla="*/ 743084 h 6354000"/>
              <a:gd name="connsiteX99" fmla="*/ 2973976 w 4016375"/>
              <a:gd name="connsiteY99" fmla="*/ 743084 h 6354000"/>
              <a:gd name="connsiteX100" fmla="*/ 3063637 w 4016375"/>
              <a:gd name="connsiteY100" fmla="*/ 871874 h 6354000"/>
              <a:gd name="connsiteX101" fmla="*/ 3082738 w 4016375"/>
              <a:gd name="connsiteY101" fmla="*/ 871874 h 6354000"/>
              <a:gd name="connsiteX102" fmla="*/ 3082738 w 4016375"/>
              <a:gd name="connsiteY102" fmla="*/ 721480 h 6354000"/>
              <a:gd name="connsiteX103" fmla="*/ 3067439 w 4016375"/>
              <a:gd name="connsiteY103" fmla="*/ 721480 h 6354000"/>
              <a:gd name="connsiteX104" fmla="*/ 3067439 w 4016375"/>
              <a:gd name="connsiteY104" fmla="*/ 848972 h 6354000"/>
              <a:gd name="connsiteX105" fmla="*/ 3066975 w 4016375"/>
              <a:gd name="connsiteY105" fmla="*/ 848972 h 6354000"/>
              <a:gd name="connsiteX106" fmla="*/ 2977314 w 4016375"/>
              <a:gd name="connsiteY106" fmla="*/ 721480 h 6354000"/>
              <a:gd name="connsiteX107" fmla="*/ 2792891 w 4016375"/>
              <a:gd name="connsiteY107" fmla="*/ 721480 h 6354000"/>
              <a:gd name="connsiteX108" fmla="*/ 2792891 w 4016375"/>
              <a:gd name="connsiteY108" fmla="*/ 871874 h 6354000"/>
              <a:gd name="connsiteX109" fmla="*/ 2808190 w 4016375"/>
              <a:gd name="connsiteY109" fmla="*/ 871874 h 6354000"/>
              <a:gd name="connsiteX110" fmla="*/ 2808190 w 4016375"/>
              <a:gd name="connsiteY110" fmla="*/ 743084 h 6354000"/>
              <a:gd name="connsiteX111" fmla="*/ 2808654 w 4016375"/>
              <a:gd name="connsiteY111" fmla="*/ 743084 h 6354000"/>
              <a:gd name="connsiteX112" fmla="*/ 2898315 w 4016375"/>
              <a:gd name="connsiteY112" fmla="*/ 871874 h 6354000"/>
              <a:gd name="connsiteX113" fmla="*/ 2917416 w 4016375"/>
              <a:gd name="connsiteY113" fmla="*/ 871874 h 6354000"/>
              <a:gd name="connsiteX114" fmla="*/ 2917416 w 4016375"/>
              <a:gd name="connsiteY114" fmla="*/ 721480 h 6354000"/>
              <a:gd name="connsiteX115" fmla="*/ 2902117 w 4016375"/>
              <a:gd name="connsiteY115" fmla="*/ 721480 h 6354000"/>
              <a:gd name="connsiteX116" fmla="*/ 2902117 w 4016375"/>
              <a:gd name="connsiteY116" fmla="*/ 848972 h 6354000"/>
              <a:gd name="connsiteX117" fmla="*/ 2901653 w 4016375"/>
              <a:gd name="connsiteY117" fmla="*/ 848972 h 6354000"/>
              <a:gd name="connsiteX118" fmla="*/ 2811992 w 4016375"/>
              <a:gd name="connsiteY118" fmla="*/ 721480 h 6354000"/>
              <a:gd name="connsiteX119" fmla="*/ 3331115 w 4016375"/>
              <a:gd name="connsiteY119" fmla="*/ 718976 h 6354000"/>
              <a:gd name="connsiteX120" fmla="*/ 3286539 w 4016375"/>
              <a:gd name="connsiteY120" fmla="*/ 723705 h 6354000"/>
              <a:gd name="connsiteX121" fmla="*/ 3239252 w 4016375"/>
              <a:gd name="connsiteY121" fmla="*/ 796770 h 6354000"/>
              <a:gd name="connsiteX122" fmla="*/ 3286539 w 4016375"/>
              <a:gd name="connsiteY122" fmla="*/ 869834 h 6354000"/>
              <a:gd name="connsiteX123" fmla="*/ 3373327 w 4016375"/>
              <a:gd name="connsiteY123" fmla="*/ 848137 h 6354000"/>
              <a:gd name="connsiteX124" fmla="*/ 3360809 w 4016375"/>
              <a:gd name="connsiteY124" fmla="*/ 839236 h 6354000"/>
              <a:gd name="connsiteX125" fmla="*/ 3291732 w 4016375"/>
              <a:gd name="connsiteY125" fmla="*/ 856482 h 6354000"/>
              <a:gd name="connsiteX126" fmla="*/ 3255849 w 4016375"/>
              <a:gd name="connsiteY126" fmla="*/ 796770 h 6354000"/>
              <a:gd name="connsiteX127" fmla="*/ 3291732 w 4016375"/>
              <a:gd name="connsiteY127" fmla="*/ 737057 h 6354000"/>
              <a:gd name="connsiteX128" fmla="*/ 3356359 w 4016375"/>
              <a:gd name="connsiteY128" fmla="*/ 751522 h 6354000"/>
              <a:gd name="connsiteX129" fmla="*/ 3369710 w 4016375"/>
              <a:gd name="connsiteY129" fmla="*/ 741508 h 6354000"/>
              <a:gd name="connsiteX130" fmla="*/ 3331115 w 4016375"/>
              <a:gd name="connsiteY130" fmla="*/ 718976 h 6354000"/>
              <a:gd name="connsiteX131" fmla="*/ 2547806 w 4016375"/>
              <a:gd name="connsiteY131" fmla="*/ 718976 h 6354000"/>
              <a:gd name="connsiteX132" fmla="*/ 2503230 w 4016375"/>
              <a:gd name="connsiteY132" fmla="*/ 723705 h 6354000"/>
              <a:gd name="connsiteX133" fmla="*/ 2455943 w 4016375"/>
              <a:gd name="connsiteY133" fmla="*/ 796770 h 6354000"/>
              <a:gd name="connsiteX134" fmla="*/ 2503230 w 4016375"/>
              <a:gd name="connsiteY134" fmla="*/ 869834 h 6354000"/>
              <a:gd name="connsiteX135" fmla="*/ 2590018 w 4016375"/>
              <a:gd name="connsiteY135" fmla="*/ 848137 h 6354000"/>
              <a:gd name="connsiteX136" fmla="*/ 2577500 w 4016375"/>
              <a:gd name="connsiteY136" fmla="*/ 839236 h 6354000"/>
              <a:gd name="connsiteX137" fmla="*/ 2508423 w 4016375"/>
              <a:gd name="connsiteY137" fmla="*/ 856482 h 6354000"/>
              <a:gd name="connsiteX138" fmla="*/ 2472540 w 4016375"/>
              <a:gd name="connsiteY138" fmla="*/ 796770 h 6354000"/>
              <a:gd name="connsiteX139" fmla="*/ 2508423 w 4016375"/>
              <a:gd name="connsiteY139" fmla="*/ 737057 h 6354000"/>
              <a:gd name="connsiteX140" fmla="*/ 2573050 w 4016375"/>
              <a:gd name="connsiteY140" fmla="*/ 751522 h 6354000"/>
              <a:gd name="connsiteX141" fmla="*/ 2586401 w 4016375"/>
              <a:gd name="connsiteY141" fmla="*/ 741508 h 6354000"/>
              <a:gd name="connsiteX142" fmla="*/ 2547806 w 4016375"/>
              <a:gd name="connsiteY142" fmla="*/ 718976 h 6354000"/>
              <a:gd name="connsiteX143" fmla="*/ 2683851 w 4016375"/>
              <a:gd name="connsiteY143" fmla="*/ 717679 h 6354000"/>
              <a:gd name="connsiteX144" fmla="*/ 2605409 w 4016375"/>
              <a:gd name="connsiteY144" fmla="*/ 796678 h 6354000"/>
              <a:gd name="connsiteX145" fmla="*/ 2683851 w 4016375"/>
              <a:gd name="connsiteY145" fmla="*/ 875676 h 6354000"/>
              <a:gd name="connsiteX146" fmla="*/ 2762293 w 4016375"/>
              <a:gd name="connsiteY146" fmla="*/ 796678 h 6354000"/>
              <a:gd name="connsiteX147" fmla="*/ 2683851 w 4016375"/>
              <a:gd name="connsiteY147" fmla="*/ 717679 h 6354000"/>
              <a:gd name="connsiteX148" fmla="*/ 2917323 w 4016375"/>
              <a:gd name="connsiteY148" fmla="*/ 516844 h 6354000"/>
              <a:gd name="connsiteX149" fmla="*/ 2917323 w 4016375"/>
              <a:gd name="connsiteY149" fmla="*/ 670483 h 6354000"/>
              <a:gd name="connsiteX150" fmla="*/ 2951166 w 4016375"/>
              <a:gd name="connsiteY150" fmla="*/ 670483 h 6354000"/>
              <a:gd name="connsiteX151" fmla="*/ 2951166 w 4016375"/>
              <a:gd name="connsiteY151" fmla="*/ 610585 h 6354000"/>
              <a:gd name="connsiteX152" fmla="*/ 3015237 w 4016375"/>
              <a:gd name="connsiteY152" fmla="*/ 610585 h 6354000"/>
              <a:gd name="connsiteX153" fmla="*/ 3015237 w 4016375"/>
              <a:gd name="connsiteY153" fmla="*/ 579338 h 6354000"/>
              <a:gd name="connsiteX154" fmla="*/ 2951166 w 4016375"/>
              <a:gd name="connsiteY154" fmla="*/ 579338 h 6354000"/>
              <a:gd name="connsiteX155" fmla="*/ 2951166 w 4016375"/>
              <a:gd name="connsiteY155" fmla="*/ 548091 h 6354000"/>
              <a:gd name="connsiteX156" fmla="*/ 3020429 w 4016375"/>
              <a:gd name="connsiteY156" fmla="*/ 548091 h 6354000"/>
              <a:gd name="connsiteX157" fmla="*/ 3020429 w 4016375"/>
              <a:gd name="connsiteY157" fmla="*/ 516844 h 6354000"/>
              <a:gd name="connsiteX158" fmla="*/ 2590296 w 4016375"/>
              <a:gd name="connsiteY158" fmla="*/ 516844 h 6354000"/>
              <a:gd name="connsiteX159" fmla="*/ 2590296 w 4016375"/>
              <a:gd name="connsiteY159" fmla="*/ 670576 h 6354000"/>
              <a:gd name="connsiteX160" fmla="*/ 2624139 w 4016375"/>
              <a:gd name="connsiteY160" fmla="*/ 670576 h 6354000"/>
              <a:gd name="connsiteX161" fmla="*/ 2624139 w 4016375"/>
              <a:gd name="connsiteY161" fmla="*/ 561165 h 6354000"/>
              <a:gd name="connsiteX162" fmla="*/ 2624603 w 4016375"/>
              <a:gd name="connsiteY162" fmla="*/ 561165 h 6354000"/>
              <a:gd name="connsiteX163" fmla="*/ 2691733 w 4016375"/>
              <a:gd name="connsiteY163" fmla="*/ 670576 h 6354000"/>
              <a:gd name="connsiteX164" fmla="*/ 2736054 w 4016375"/>
              <a:gd name="connsiteY164" fmla="*/ 670576 h 6354000"/>
              <a:gd name="connsiteX165" fmla="*/ 2736054 w 4016375"/>
              <a:gd name="connsiteY165" fmla="*/ 516844 h 6354000"/>
              <a:gd name="connsiteX166" fmla="*/ 2702211 w 4016375"/>
              <a:gd name="connsiteY166" fmla="*/ 516844 h 6354000"/>
              <a:gd name="connsiteX167" fmla="*/ 2702211 w 4016375"/>
              <a:gd name="connsiteY167" fmla="*/ 623659 h 6354000"/>
              <a:gd name="connsiteX168" fmla="*/ 2701747 w 4016375"/>
              <a:gd name="connsiteY168" fmla="*/ 623659 h 6354000"/>
              <a:gd name="connsiteX169" fmla="*/ 2636378 w 4016375"/>
              <a:gd name="connsiteY169" fmla="*/ 516844 h 6354000"/>
              <a:gd name="connsiteX170" fmla="*/ 2590389 w 4016375"/>
              <a:gd name="connsiteY170" fmla="*/ 516844 h 6354000"/>
              <a:gd name="connsiteX171" fmla="*/ 2854099 w 4016375"/>
              <a:gd name="connsiteY171" fmla="*/ 513947 h 6354000"/>
              <a:gd name="connsiteX172" fmla="*/ 2808654 w 4016375"/>
              <a:gd name="connsiteY172" fmla="*/ 518606 h 6354000"/>
              <a:gd name="connsiteX173" fmla="*/ 2758955 w 4016375"/>
              <a:gd name="connsiteY173" fmla="*/ 593710 h 6354000"/>
              <a:gd name="connsiteX174" fmla="*/ 2808654 w 4016375"/>
              <a:gd name="connsiteY174" fmla="*/ 668814 h 6354000"/>
              <a:gd name="connsiteX175" fmla="*/ 2897481 w 4016375"/>
              <a:gd name="connsiteY175" fmla="*/ 647766 h 6354000"/>
              <a:gd name="connsiteX176" fmla="*/ 2869293 w 4016375"/>
              <a:gd name="connsiteY176" fmla="*/ 626719 h 6354000"/>
              <a:gd name="connsiteX177" fmla="*/ 2820522 w 4016375"/>
              <a:gd name="connsiteY177" fmla="*/ 639514 h 6354000"/>
              <a:gd name="connsiteX178" fmla="*/ 2794189 w 4016375"/>
              <a:gd name="connsiteY178" fmla="*/ 593710 h 6354000"/>
              <a:gd name="connsiteX179" fmla="*/ 2820986 w 4016375"/>
              <a:gd name="connsiteY179" fmla="*/ 547906 h 6354000"/>
              <a:gd name="connsiteX180" fmla="*/ 2846137 w 4016375"/>
              <a:gd name="connsiteY180" fmla="*/ 544741 h 6354000"/>
              <a:gd name="connsiteX181" fmla="*/ 2867755 w 4016375"/>
              <a:gd name="connsiteY181" fmla="*/ 556776 h 6354000"/>
              <a:gd name="connsiteX182" fmla="*/ 2867717 w 4016375"/>
              <a:gd name="connsiteY182" fmla="*/ 556807 h 6354000"/>
              <a:gd name="connsiteX183" fmla="*/ 2867810 w 4016375"/>
              <a:gd name="connsiteY183" fmla="*/ 556807 h 6354000"/>
              <a:gd name="connsiteX184" fmla="*/ 2867755 w 4016375"/>
              <a:gd name="connsiteY184" fmla="*/ 556776 h 6354000"/>
              <a:gd name="connsiteX185" fmla="*/ 2893772 w 4016375"/>
              <a:gd name="connsiteY185" fmla="*/ 535574 h 6354000"/>
              <a:gd name="connsiteX186" fmla="*/ 2854099 w 4016375"/>
              <a:gd name="connsiteY186" fmla="*/ 513947 h 6354000"/>
              <a:gd name="connsiteX187" fmla="*/ 2521636 w 4016375"/>
              <a:gd name="connsiteY187" fmla="*/ 512845 h 6354000"/>
              <a:gd name="connsiteX188" fmla="*/ 2477176 w 4016375"/>
              <a:gd name="connsiteY188" fmla="*/ 525560 h 6354000"/>
              <a:gd name="connsiteX189" fmla="*/ 2464473 w 4016375"/>
              <a:gd name="connsiteY189" fmla="*/ 583418 h 6354000"/>
              <a:gd name="connsiteX190" fmla="*/ 2512595 w 4016375"/>
              <a:gd name="connsiteY190" fmla="*/ 609287 h 6354000"/>
              <a:gd name="connsiteX191" fmla="*/ 2529192 w 4016375"/>
              <a:gd name="connsiteY191" fmla="*/ 634229 h 6354000"/>
              <a:gd name="connsiteX192" fmla="*/ 2478289 w 4016375"/>
              <a:gd name="connsiteY192" fmla="*/ 628573 h 6354000"/>
              <a:gd name="connsiteX193" fmla="*/ 2454181 w 4016375"/>
              <a:gd name="connsiteY193" fmla="*/ 655092 h 6354000"/>
              <a:gd name="connsiteX194" fmla="*/ 2547459 w 4016375"/>
              <a:gd name="connsiteY194" fmla="*/ 662046 h 6354000"/>
              <a:gd name="connsiteX195" fmla="*/ 2559976 w 4016375"/>
              <a:gd name="connsiteY195" fmla="*/ 602333 h 6354000"/>
              <a:gd name="connsiteX196" fmla="*/ 2529842 w 4016375"/>
              <a:gd name="connsiteY196" fmla="*/ 582120 h 6354000"/>
              <a:gd name="connsiteX197" fmla="*/ 2499707 w 4016375"/>
              <a:gd name="connsiteY197" fmla="*/ 570622 h 6354000"/>
              <a:gd name="connsiteX198" fmla="*/ 2496647 w 4016375"/>
              <a:gd name="connsiteY198" fmla="*/ 552635 h 6354000"/>
              <a:gd name="connsiteX199" fmla="*/ 2519329 w 4016375"/>
              <a:gd name="connsiteY199" fmla="*/ 544127 h 6354000"/>
              <a:gd name="connsiteX200" fmla="*/ 2541737 w 4016375"/>
              <a:gd name="connsiteY200" fmla="*/ 554366 h 6354000"/>
              <a:gd name="connsiteX201" fmla="*/ 2541710 w 4016375"/>
              <a:gd name="connsiteY201" fmla="*/ 554396 h 6354000"/>
              <a:gd name="connsiteX202" fmla="*/ 2541803 w 4016375"/>
              <a:gd name="connsiteY202" fmla="*/ 554396 h 6354000"/>
              <a:gd name="connsiteX203" fmla="*/ 2541737 w 4016375"/>
              <a:gd name="connsiteY203" fmla="*/ 554366 h 6354000"/>
              <a:gd name="connsiteX204" fmla="*/ 2564983 w 4016375"/>
              <a:gd name="connsiteY204" fmla="*/ 528991 h 6354000"/>
              <a:gd name="connsiteX205" fmla="*/ 2521636 w 4016375"/>
              <a:gd name="connsiteY205" fmla="*/ 512845 h 6354000"/>
              <a:gd name="connsiteX206" fmla="*/ 0 w 4016375"/>
              <a:gd name="connsiteY206" fmla="*/ 0 h 6354000"/>
              <a:gd name="connsiteX207" fmla="*/ 4016375 w 4016375"/>
              <a:gd name="connsiteY207" fmla="*/ 0 h 6354000"/>
              <a:gd name="connsiteX208" fmla="*/ 4016375 w 4016375"/>
              <a:gd name="connsiteY208" fmla="*/ 6354000 h 6354000"/>
              <a:gd name="connsiteX209" fmla="*/ 0 w 4016375"/>
              <a:gd name="connsiteY209" fmla="*/ 6354000 h 635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</a:cxnLst>
            <a:rect l="l" t="t" r="r" b="b"/>
            <a:pathLst>
              <a:path w="4016375" h="6354000">
                <a:moveTo>
                  <a:pt x="2499707" y="999181"/>
                </a:moveTo>
                <a:lnTo>
                  <a:pt x="2539392" y="1040812"/>
                </a:lnTo>
                <a:cubicBezTo>
                  <a:pt x="2500263" y="1097280"/>
                  <a:pt x="2434709" y="1031726"/>
                  <a:pt x="2499707" y="999181"/>
                </a:cubicBezTo>
                <a:close/>
                <a:moveTo>
                  <a:pt x="2836378" y="989537"/>
                </a:moveTo>
                <a:cubicBezTo>
                  <a:pt x="2831742" y="989537"/>
                  <a:pt x="2827940" y="993339"/>
                  <a:pt x="2827940" y="997975"/>
                </a:cubicBezTo>
                <a:cubicBezTo>
                  <a:pt x="2827940" y="1002982"/>
                  <a:pt x="2832112" y="1006412"/>
                  <a:pt x="2836378" y="1006412"/>
                </a:cubicBezTo>
                <a:lnTo>
                  <a:pt x="2922794" y="1006412"/>
                </a:lnTo>
                <a:cubicBezTo>
                  <a:pt x="2922794" y="1006412"/>
                  <a:pt x="2922794" y="989630"/>
                  <a:pt x="2922794" y="989630"/>
                </a:cubicBezTo>
                <a:lnTo>
                  <a:pt x="2836378" y="989630"/>
                </a:lnTo>
                <a:close/>
                <a:moveTo>
                  <a:pt x="2510277" y="932885"/>
                </a:moveTo>
                <a:cubicBezTo>
                  <a:pt x="2521682" y="932699"/>
                  <a:pt x="2531418" y="940859"/>
                  <a:pt x="2531140" y="952634"/>
                </a:cubicBezTo>
                <a:cubicBezTo>
                  <a:pt x="2531232" y="968304"/>
                  <a:pt x="2514913" y="975259"/>
                  <a:pt x="2503509" y="981934"/>
                </a:cubicBezTo>
                <a:cubicBezTo>
                  <a:pt x="2496462" y="975444"/>
                  <a:pt x="2488210" y="965059"/>
                  <a:pt x="2487746" y="954953"/>
                </a:cubicBezTo>
                <a:cubicBezTo>
                  <a:pt x="2487468" y="941786"/>
                  <a:pt x="2497574" y="932792"/>
                  <a:pt x="2510277" y="932885"/>
                </a:cubicBezTo>
                <a:close/>
                <a:moveTo>
                  <a:pt x="2653624" y="922778"/>
                </a:moveTo>
                <a:lnTo>
                  <a:pt x="2653624" y="936779"/>
                </a:lnTo>
                <a:lnTo>
                  <a:pt x="2703972" y="936779"/>
                </a:lnTo>
                <a:lnTo>
                  <a:pt x="2703972" y="1073172"/>
                </a:lnTo>
                <a:lnTo>
                  <a:pt x="2719271" y="1073172"/>
                </a:lnTo>
                <a:lnTo>
                  <a:pt x="2719271" y="936779"/>
                </a:lnTo>
                <a:lnTo>
                  <a:pt x="2769618" y="936779"/>
                </a:lnTo>
                <a:lnTo>
                  <a:pt x="2769618" y="922778"/>
                </a:lnTo>
                <a:close/>
                <a:moveTo>
                  <a:pt x="3105733" y="922685"/>
                </a:moveTo>
                <a:lnTo>
                  <a:pt x="3105733" y="1073079"/>
                </a:lnTo>
                <a:lnTo>
                  <a:pt x="3121032" y="1073079"/>
                </a:lnTo>
                <a:lnTo>
                  <a:pt x="3121032" y="1001869"/>
                </a:lnTo>
                <a:lnTo>
                  <a:pt x="3203090" y="1001869"/>
                </a:lnTo>
                <a:lnTo>
                  <a:pt x="3203090" y="1073079"/>
                </a:lnTo>
                <a:lnTo>
                  <a:pt x="3218389" y="1073079"/>
                </a:lnTo>
                <a:lnTo>
                  <a:pt x="3218389" y="922685"/>
                </a:lnTo>
                <a:lnTo>
                  <a:pt x="3203090" y="922685"/>
                </a:lnTo>
                <a:lnTo>
                  <a:pt x="3203090" y="987868"/>
                </a:lnTo>
                <a:lnTo>
                  <a:pt x="3121032" y="987868"/>
                </a:lnTo>
                <a:lnTo>
                  <a:pt x="3121032" y="922685"/>
                </a:lnTo>
                <a:close/>
                <a:moveTo>
                  <a:pt x="2845094" y="922685"/>
                </a:moveTo>
                <a:cubicBezTo>
                  <a:pt x="2797898" y="922685"/>
                  <a:pt x="2774440" y="963204"/>
                  <a:pt x="2774440" y="997882"/>
                </a:cubicBezTo>
                <a:cubicBezTo>
                  <a:pt x="2774440" y="1032560"/>
                  <a:pt x="2799011" y="1072894"/>
                  <a:pt x="2845186" y="1072894"/>
                </a:cubicBezTo>
                <a:lnTo>
                  <a:pt x="2922794" y="1073172"/>
                </a:lnTo>
                <a:lnTo>
                  <a:pt x="2922794" y="1056389"/>
                </a:lnTo>
                <a:cubicBezTo>
                  <a:pt x="2922794" y="1056389"/>
                  <a:pt x="2845557" y="1056389"/>
                  <a:pt x="2845557" y="1056389"/>
                </a:cubicBezTo>
                <a:lnTo>
                  <a:pt x="2845557" y="1056296"/>
                </a:lnTo>
                <a:cubicBezTo>
                  <a:pt x="2814032" y="1056296"/>
                  <a:pt x="2791223" y="1029036"/>
                  <a:pt x="2791223" y="997882"/>
                </a:cubicBezTo>
                <a:cubicBezTo>
                  <a:pt x="2791223" y="966728"/>
                  <a:pt x="2814032" y="939468"/>
                  <a:pt x="2845557" y="939468"/>
                </a:cubicBezTo>
                <a:lnTo>
                  <a:pt x="2922701" y="939468"/>
                </a:lnTo>
                <a:cubicBezTo>
                  <a:pt x="2922701" y="939468"/>
                  <a:pt x="2922701" y="922685"/>
                  <a:pt x="2922701" y="922685"/>
                </a:cubicBezTo>
                <a:cubicBezTo>
                  <a:pt x="2922701" y="922685"/>
                  <a:pt x="2892289" y="922685"/>
                  <a:pt x="2845094" y="922685"/>
                </a:cubicBezTo>
                <a:close/>
                <a:moveTo>
                  <a:pt x="2524093" y="921202"/>
                </a:moveTo>
                <a:cubicBezTo>
                  <a:pt x="2475692" y="908036"/>
                  <a:pt x="2455201" y="957456"/>
                  <a:pt x="2490064" y="989723"/>
                </a:cubicBezTo>
                <a:cubicBezTo>
                  <a:pt x="2476898" y="995935"/>
                  <a:pt x="2464195" y="1005115"/>
                  <a:pt x="2458632" y="1019023"/>
                </a:cubicBezTo>
                <a:cubicBezTo>
                  <a:pt x="2452327" y="1034693"/>
                  <a:pt x="2456870" y="1055092"/>
                  <a:pt x="2470036" y="1065755"/>
                </a:cubicBezTo>
                <a:cubicBezTo>
                  <a:pt x="2485243" y="1079014"/>
                  <a:pt x="2512595" y="1080775"/>
                  <a:pt x="2529007" y="1070112"/>
                </a:cubicBezTo>
                <a:cubicBezTo>
                  <a:pt x="2536054" y="1065476"/>
                  <a:pt x="2542730" y="1059171"/>
                  <a:pt x="2548942" y="1051105"/>
                </a:cubicBezTo>
                <a:lnTo>
                  <a:pt x="2570175" y="1073172"/>
                </a:lnTo>
                <a:lnTo>
                  <a:pt x="2591872" y="1073172"/>
                </a:lnTo>
                <a:lnTo>
                  <a:pt x="2558121" y="1038309"/>
                </a:lnTo>
                <a:lnTo>
                  <a:pt x="2558214" y="1038402"/>
                </a:lnTo>
                <a:lnTo>
                  <a:pt x="2585845" y="991856"/>
                </a:lnTo>
                <a:lnTo>
                  <a:pt x="2568599" y="991856"/>
                </a:lnTo>
                <a:lnTo>
                  <a:pt x="2548015" y="1027553"/>
                </a:lnTo>
                <a:lnTo>
                  <a:pt x="2513337" y="991856"/>
                </a:lnTo>
                <a:cubicBezTo>
                  <a:pt x="2524835" y="985921"/>
                  <a:pt x="2537537" y="978226"/>
                  <a:pt x="2543471" y="966079"/>
                </a:cubicBezTo>
                <a:cubicBezTo>
                  <a:pt x="2551724" y="949018"/>
                  <a:pt x="2542544" y="926394"/>
                  <a:pt x="2524093" y="921202"/>
                </a:cubicBezTo>
                <a:close/>
                <a:moveTo>
                  <a:pt x="3035983" y="920182"/>
                </a:moveTo>
                <a:cubicBezTo>
                  <a:pt x="3020986" y="917470"/>
                  <a:pt x="3004991" y="919301"/>
                  <a:pt x="2991407" y="924911"/>
                </a:cubicBezTo>
                <a:cubicBezTo>
                  <a:pt x="2961922" y="936779"/>
                  <a:pt x="2943656" y="965987"/>
                  <a:pt x="2944120" y="997976"/>
                </a:cubicBezTo>
                <a:cubicBezTo>
                  <a:pt x="2943749" y="1029872"/>
                  <a:pt x="2961922" y="1059172"/>
                  <a:pt x="2991407" y="1071040"/>
                </a:cubicBezTo>
                <a:cubicBezTo>
                  <a:pt x="3020244" y="1083372"/>
                  <a:pt x="3060207" y="1076696"/>
                  <a:pt x="3078195" y="1049343"/>
                </a:cubicBezTo>
                <a:lnTo>
                  <a:pt x="3065677" y="1040442"/>
                </a:lnTo>
                <a:cubicBezTo>
                  <a:pt x="3051954" y="1064086"/>
                  <a:pt x="3019224" y="1068073"/>
                  <a:pt x="2996600" y="1057688"/>
                </a:cubicBezTo>
                <a:cubicBezTo>
                  <a:pt x="2973420" y="1047396"/>
                  <a:pt x="2960531" y="1022918"/>
                  <a:pt x="2960717" y="997976"/>
                </a:cubicBezTo>
                <a:cubicBezTo>
                  <a:pt x="2960531" y="973033"/>
                  <a:pt x="2973420" y="948555"/>
                  <a:pt x="2996600" y="938263"/>
                </a:cubicBezTo>
                <a:cubicBezTo>
                  <a:pt x="3017184" y="928156"/>
                  <a:pt x="3047782" y="932700"/>
                  <a:pt x="3061227" y="952728"/>
                </a:cubicBezTo>
                <a:lnTo>
                  <a:pt x="3074578" y="942714"/>
                </a:lnTo>
                <a:cubicBezTo>
                  <a:pt x="3064981" y="930150"/>
                  <a:pt x="3050981" y="922895"/>
                  <a:pt x="3035983" y="920182"/>
                </a:cubicBezTo>
                <a:close/>
                <a:moveTo>
                  <a:pt x="3381671" y="721480"/>
                </a:moveTo>
                <a:lnTo>
                  <a:pt x="3381671" y="735481"/>
                </a:lnTo>
                <a:lnTo>
                  <a:pt x="3432019" y="735481"/>
                </a:lnTo>
                <a:lnTo>
                  <a:pt x="3432019" y="871874"/>
                </a:lnTo>
                <a:lnTo>
                  <a:pt x="3447318" y="871874"/>
                </a:lnTo>
                <a:lnTo>
                  <a:pt x="3447318" y="735481"/>
                </a:lnTo>
                <a:lnTo>
                  <a:pt x="3497665" y="735481"/>
                </a:lnTo>
                <a:lnTo>
                  <a:pt x="3497665" y="721480"/>
                </a:lnTo>
                <a:close/>
                <a:moveTo>
                  <a:pt x="3123535" y="721480"/>
                </a:moveTo>
                <a:lnTo>
                  <a:pt x="3123535" y="871874"/>
                </a:lnTo>
                <a:lnTo>
                  <a:pt x="3219316" y="871874"/>
                </a:lnTo>
                <a:lnTo>
                  <a:pt x="3219316" y="857873"/>
                </a:lnTo>
                <a:lnTo>
                  <a:pt x="3138834" y="857873"/>
                </a:lnTo>
                <a:lnTo>
                  <a:pt x="3138834" y="857780"/>
                </a:lnTo>
                <a:lnTo>
                  <a:pt x="3138834" y="800664"/>
                </a:lnTo>
                <a:lnTo>
                  <a:pt x="3211713" y="800664"/>
                </a:lnTo>
                <a:lnTo>
                  <a:pt x="3211713" y="786663"/>
                </a:lnTo>
                <a:lnTo>
                  <a:pt x="3138834" y="786663"/>
                </a:lnTo>
                <a:lnTo>
                  <a:pt x="3138834" y="735481"/>
                </a:lnTo>
                <a:lnTo>
                  <a:pt x="3216813" y="735481"/>
                </a:lnTo>
                <a:lnTo>
                  <a:pt x="3216813" y="721480"/>
                </a:lnTo>
                <a:close/>
                <a:moveTo>
                  <a:pt x="2958213" y="721480"/>
                </a:moveTo>
                <a:lnTo>
                  <a:pt x="2958213" y="871874"/>
                </a:lnTo>
                <a:lnTo>
                  <a:pt x="2973512" y="871874"/>
                </a:lnTo>
                <a:lnTo>
                  <a:pt x="2973512" y="743084"/>
                </a:lnTo>
                <a:lnTo>
                  <a:pt x="2973976" y="743084"/>
                </a:lnTo>
                <a:lnTo>
                  <a:pt x="3063637" y="871874"/>
                </a:lnTo>
                <a:lnTo>
                  <a:pt x="3082738" y="871874"/>
                </a:lnTo>
                <a:lnTo>
                  <a:pt x="3082738" y="721480"/>
                </a:lnTo>
                <a:lnTo>
                  <a:pt x="3067439" y="721480"/>
                </a:lnTo>
                <a:lnTo>
                  <a:pt x="3067439" y="848972"/>
                </a:lnTo>
                <a:lnTo>
                  <a:pt x="3066975" y="848972"/>
                </a:lnTo>
                <a:lnTo>
                  <a:pt x="2977314" y="721480"/>
                </a:lnTo>
                <a:close/>
                <a:moveTo>
                  <a:pt x="2792891" y="721480"/>
                </a:moveTo>
                <a:lnTo>
                  <a:pt x="2792891" y="871874"/>
                </a:lnTo>
                <a:lnTo>
                  <a:pt x="2808190" y="871874"/>
                </a:lnTo>
                <a:lnTo>
                  <a:pt x="2808190" y="743084"/>
                </a:lnTo>
                <a:lnTo>
                  <a:pt x="2808654" y="743084"/>
                </a:lnTo>
                <a:lnTo>
                  <a:pt x="2898315" y="871874"/>
                </a:lnTo>
                <a:lnTo>
                  <a:pt x="2917416" y="871874"/>
                </a:lnTo>
                <a:lnTo>
                  <a:pt x="2917416" y="721480"/>
                </a:lnTo>
                <a:lnTo>
                  <a:pt x="2902117" y="721480"/>
                </a:lnTo>
                <a:lnTo>
                  <a:pt x="2902117" y="848972"/>
                </a:lnTo>
                <a:lnTo>
                  <a:pt x="2901653" y="848972"/>
                </a:lnTo>
                <a:lnTo>
                  <a:pt x="2811992" y="721480"/>
                </a:lnTo>
                <a:close/>
                <a:moveTo>
                  <a:pt x="3331115" y="718976"/>
                </a:moveTo>
                <a:cubicBezTo>
                  <a:pt x="3316117" y="716264"/>
                  <a:pt x="3300123" y="718095"/>
                  <a:pt x="3286539" y="723705"/>
                </a:cubicBezTo>
                <a:cubicBezTo>
                  <a:pt x="3257054" y="735573"/>
                  <a:pt x="3238788" y="764781"/>
                  <a:pt x="3239252" y="796770"/>
                </a:cubicBezTo>
                <a:cubicBezTo>
                  <a:pt x="3238881" y="828666"/>
                  <a:pt x="3257054" y="857966"/>
                  <a:pt x="3286539" y="869834"/>
                </a:cubicBezTo>
                <a:cubicBezTo>
                  <a:pt x="3315376" y="882166"/>
                  <a:pt x="3355339" y="875490"/>
                  <a:pt x="3373327" y="848137"/>
                </a:cubicBezTo>
                <a:lnTo>
                  <a:pt x="3360809" y="839236"/>
                </a:lnTo>
                <a:cubicBezTo>
                  <a:pt x="3347086" y="862880"/>
                  <a:pt x="3314356" y="866867"/>
                  <a:pt x="3291732" y="856482"/>
                </a:cubicBezTo>
                <a:cubicBezTo>
                  <a:pt x="3268551" y="846190"/>
                  <a:pt x="3255663" y="821712"/>
                  <a:pt x="3255849" y="796770"/>
                </a:cubicBezTo>
                <a:cubicBezTo>
                  <a:pt x="3255663" y="771828"/>
                  <a:pt x="3268551" y="747349"/>
                  <a:pt x="3291732" y="737057"/>
                </a:cubicBezTo>
                <a:cubicBezTo>
                  <a:pt x="3312316" y="726950"/>
                  <a:pt x="3342914" y="731494"/>
                  <a:pt x="3356359" y="751522"/>
                </a:cubicBezTo>
                <a:lnTo>
                  <a:pt x="3369710" y="741508"/>
                </a:lnTo>
                <a:cubicBezTo>
                  <a:pt x="3360113" y="728944"/>
                  <a:pt x="3346113" y="721688"/>
                  <a:pt x="3331115" y="718976"/>
                </a:cubicBezTo>
                <a:close/>
                <a:moveTo>
                  <a:pt x="2547806" y="718976"/>
                </a:moveTo>
                <a:cubicBezTo>
                  <a:pt x="2532809" y="716264"/>
                  <a:pt x="2516814" y="718095"/>
                  <a:pt x="2503230" y="723705"/>
                </a:cubicBezTo>
                <a:cubicBezTo>
                  <a:pt x="2473745" y="735573"/>
                  <a:pt x="2455479" y="764781"/>
                  <a:pt x="2455943" y="796770"/>
                </a:cubicBezTo>
                <a:cubicBezTo>
                  <a:pt x="2455572" y="828666"/>
                  <a:pt x="2473745" y="857966"/>
                  <a:pt x="2503230" y="869834"/>
                </a:cubicBezTo>
                <a:cubicBezTo>
                  <a:pt x="2532067" y="882166"/>
                  <a:pt x="2572030" y="875490"/>
                  <a:pt x="2590018" y="848137"/>
                </a:cubicBezTo>
                <a:lnTo>
                  <a:pt x="2577500" y="839236"/>
                </a:lnTo>
                <a:cubicBezTo>
                  <a:pt x="2563777" y="862880"/>
                  <a:pt x="2531047" y="866867"/>
                  <a:pt x="2508423" y="856482"/>
                </a:cubicBezTo>
                <a:cubicBezTo>
                  <a:pt x="2485243" y="846190"/>
                  <a:pt x="2472354" y="821712"/>
                  <a:pt x="2472540" y="796770"/>
                </a:cubicBezTo>
                <a:cubicBezTo>
                  <a:pt x="2472354" y="771828"/>
                  <a:pt x="2485243" y="747349"/>
                  <a:pt x="2508423" y="737057"/>
                </a:cubicBezTo>
                <a:cubicBezTo>
                  <a:pt x="2529007" y="726950"/>
                  <a:pt x="2559605" y="731494"/>
                  <a:pt x="2573050" y="751522"/>
                </a:cubicBezTo>
                <a:lnTo>
                  <a:pt x="2586401" y="741508"/>
                </a:lnTo>
                <a:cubicBezTo>
                  <a:pt x="2576805" y="728944"/>
                  <a:pt x="2562804" y="721688"/>
                  <a:pt x="2547806" y="718976"/>
                </a:cubicBezTo>
                <a:close/>
                <a:moveTo>
                  <a:pt x="2683851" y="717679"/>
                </a:moveTo>
                <a:cubicBezTo>
                  <a:pt x="2640529" y="717679"/>
                  <a:pt x="2605409" y="753048"/>
                  <a:pt x="2605409" y="796678"/>
                </a:cubicBezTo>
                <a:cubicBezTo>
                  <a:pt x="2605409" y="840307"/>
                  <a:pt x="2640529" y="875676"/>
                  <a:pt x="2683851" y="875676"/>
                </a:cubicBezTo>
                <a:cubicBezTo>
                  <a:pt x="2727174" y="875676"/>
                  <a:pt x="2762293" y="840307"/>
                  <a:pt x="2762293" y="796678"/>
                </a:cubicBezTo>
                <a:cubicBezTo>
                  <a:pt x="2762293" y="753048"/>
                  <a:pt x="2727174" y="717679"/>
                  <a:pt x="2683851" y="717679"/>
                </a:cubicBezTo>
                <a:close/>
                <a:moveTo>
                  <a:pt x="2917323" y="516844"/>
                </a:moveTo>
                <a:lnTo>
                  <a:pt x="2917323" y="670483"/>
                </a:lnTo>
                <a:lnTo>
                  <a:pt x="2951166" y="670483"/>
                </a:lnTo>
                <a:lnTo>
                  <a:pt x="2951166" y="610585"/>
                </a:lnTo>
                <a:lnTo>
                  <a:pt x="3015237" y="610585"/>
                </a:lnTo>
                <a:lnTo>
                  <a:pt x="3015237" y="579338"/>
                </a:lnTo>
                <a:lnTo>
                  <a:pt x="2951166" y="579338"/>
                </a:lnTo>
                <a:lnTo>
                  <a:pt x="2951166" y="548091"/>
                </a:lnTo>
                <a:lnTo>
                  <a:pt x="3020429" y="548091"/>
                </a:lnTo>
                <a:lnTo>
                  <a:pt x="3020429" y="516844"/>
                </a:lnTo>
                <a:close/>
                <a:moveTo>
                  <a:pt x="2590296" y="516844"/>
                </a:moveTo>
                <a:lnTo>
                  <a:pt x="2590296" y="670576"/>
                </a:lnTo>
                <a:lnTo>
                  <a:pt x="2624139" y="670576"/>
                </a:lnTo>
                <a:lnTo>
                  <a:pt x="2624139" y="561165"/>
                </a:lnTo>
                <a:lnTo>
                  <a:pt x="2624603" y="561165"/>
                </a:lnTo>
                <a:lnTo>
                  <a:pt x="2691733" y="670576"/>
                </a:lnTo>
                <a:lnTo>
                  <a:pt x="2736054" y="670576"/>
                </a:lnTo>
                <a:lnTo>
                  <a:pt x="2736054" y="516844"/>
                </a:lnTo>
                <a:lnTo>
                  <a:pt x="2702211" y="516844"/>
                </a:lnTo>
                <a:lnTo>
                  <a:pt x="2702211" y="623659"/>
                </a:lnTo>
                <a:lnTo>
                  <a:pt x="2701747" y="623659"/>
                </a:lnTo>
                <a:lnTo>
                  <a:pt x="2636378" y="516844"/>
                </a:lnTo>
                <a:lnTo>
                  <a:pt x="2590389" y="516844"/>
                </a:lnTo>
                <a:close/>
                <a:moveTo>
                  <a:pt x="2854099" y="513947"/>
                </a:moveTo>
                <a:cubicBezTo>
                  <a:pt x="2838695" y="511559"/>
                  <a:pt x="2822330" y="513552"/>
                  <a:pt x="2808654" y="518606"/>
                </a:cubicBezTo>
                <a:cubicBezTo>
                  <a:pt x="2777036" y="529825"/>
                  <a:pt x="2758399" y="560145"/>
                  <a:pt x="2758955" y="593710"/>
                </a:cubicBezTo>
                <a:cubicBezTo>
                  <a:pt x="2758399" y="627275"/>
                  <a:pt x="2777036" y="657595"/>
                  <a:pt x="2808654" y="668814"/>
                </a:cubicBezTo>
                <a:cubicBezTo>
                  <a:pt x="2837954" y="679755"/>
                  <a:pt x="2878287" y="675768"/>
                  <a:pt x="2897481" y="647766"/>
                </a:cubicBezTo>
                <a:lnTo>
                  <a:pt x="2869293" y="626719"/>
                </a:lnTo>
                <a:cubicBezTo>
                  <a:pt x="2859279" y="642574"/>
                  <a:pt x="2837212" y="647396"/>
                  <a:pt x="2820522" y="639514"/>
                </a:cubicBezTo>
                <a:cubicBezTo>
                  <a:pt x="2803276" y="631447"/>
                  <a:pt x="2794004" y="612811"/>
                  <a:pt x="2794189" y="593710"/>
                </a:cubicBezTo>
                <a:cubicBezTo>
                  <a:pt x="2794004" y="574609"/>
                  <a:pt x="2803461" y="555694"/>
                  <a:pt x="2820986" y="547906"/>
                </a:cubicBezTo>
                <a:cubicBezTo>
                  <a:pt x="2828589" y="544475"/>
                  <a:pt x="2837653" y="543339"/>
                  <a:pt x="2846137" y="544741"/>
                </a:cubicBezTo>
                <a:lnTo>
                  <a:pt x="2867755" y="556776"/>
                </a:lnTo>
                <a:lnTo>
                  <a:pt x="2867717" y="556807"/>
                </a:lnTo>
                <a:lnTo>
                  <a:pt x="2867810" y="556807"/>
                </a:lnTo>
                <a:lnTo>
                  <a:pt x="2867755" y="556776"/>
                </a:lnTo>
                <a:lnTo>
                  <a:pt x="2893772" y="535574"/>
                </a:lnTo>
                <a:cubicBezTo>
                  <a:pt x="2883944" y="523103"/>
                  <a:pt x="2869502" y="516334"/>
                  <a:pt x="2854099" y="513947"/>
                </a:cubicBezTo>
                <a:close/>
                <a:moveTo>
                  <a:pt x="2521636" y="512845"/>
                </a:moveTo>
                <a:cubicBezTo>
                  <a:pt x="2505734" y="512254"/>
                  <a:pt x="2489647" y="516473"/>
                  <a:pt x="2477176" y="525560"/>
                </a:cubicBezTo>
                <a:cubicBezTo>
                  <a:pt x="2460208" y="537428"/>
                  <a:pt x="2453532" y="566079"/>
                  <a:pt x="2464473" y="583418"/>
                </a:cubicBezTo>
                <a:cubicBezTo>
                  <a:pt x="2474858" y="599644"/>
                  <a:pt x="2495906" y="603353"/>
                  <a:pt x="2512595" y="609287"/>
                </a:cubicBezTo>
                <a:cubicBezTo>
                  <a:pt x="2524093" y="612811"/>
                  <a:pt x="2536610" y="621619"/>
                  <a:pt x="2529192" y="634229"/>
                </a:cubicBezTo>
                <a:cubicBezTo>
                  <a:pt x="2516397" y="649621"/>
                  <a:pt x="2489137" y="643687"/>
                  <a:pt x="2478289" y="628573"/>
                </a:cubicBezTo>
                <a:lnTo>
                  <a:pt x="2454181" y="655092"/>
                </a:lnTo>
                <a:cubicBezTo>
                  <a:pt x="2478567" y="678086"/>
                  <a:pt x="2520291" y="681332"/>
                  <a:pt x="2547459" y="662046"/>
                </a:cubicBezTo>
                <a:cubicBezTo>
                  <a:pt x="2564797" y="649899"/>
                  <a:pt x="2570639" y="620043"/>
                  <a:pt x="2559976" y="602333"/>
                </a:cubicBezTo>
                <a:cubicBezTo>
                  <a:pt x="2553207" y="591485"/>
                  <a:pt x="2541803" y="585643"/>
                  <a:pt x="2529842" y="582120"/>
                </a:cubicBezTo>
                <a:cubicBezTo>
                  <a:pt x="2519457" y="578875"/>
                  <a:pt x="2507959" y="576464"/>
                  <a:pt x="2499707" y="570622"/>
                </a:cubicBezTo>
                <a:cubicBezTo>
                  <a:pt x="2494144" y="567192"/>
                  <a:pt x="2492846" y="557920"/>
                  <a:pt x="2496647" y="552635"/>
                </a:cubicBezTo>
                <a:cubicBezTo>
                  <a:pt x="2502025" y="546237"/>
                  <a:pt x="2510695" y="543617"/>
                  <a:pt x="2519329" y="544127"/>
                </a:cubicBezTo>
                <a:lnTo>
                  <a:pt x="2541737" y="554366"/>
                </a:lnTo>
                <a:lnTo>
                  <a:pt x="2541710" y="554396"/>
                </a:lnTo>
                <a:lnTo>
                  <a:pt x="2541803" y="554396"/>
                </a:lnTo>
                <a:lnTo>
                  <a:pt x="2541737" y="554366"/>
                </a:lnTo>
                <a:lnTo>
                  <a:pt x="2564983" y="528991"/>
                </a:lnTo>
                <a:cubicBezTo>
                  <a:pt x="2553254" y="518838"/>
                  <a:pt x="2537537" y="513437"/>
                  <a:pt x="2521636" y="512845"/>
                </a:cubicBezTo>
                <a:close/>
                <a:moveTo>
                  <a:pt x="0" y="0"/>
                </a:moveTo>
                <a:lnTo>
                  <a:pt x="4016375" y="0"/>
                </a:lnTo>
                <a:lnTo>
                  <a:pt x="4016375" y="6354000"/>
                </a:lnTo>
                <a:lnTo>
                  <a:pt x="0" y="6354000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pic>
        <p:nvPicPr>
          <p:cNvPr id="28" name="Graphic 27">
            <a:extLst>
              <a:ext uri="{FF2B5EF4-FFF2-40B4-BE49-F238E27FC236}">
                <a16:creationId xmlns:a16="http://schemas.microsoft.com/office/drawing/2014/main" id="{A5BA091B-48B6-DACD-75F1-6F1904587FF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9900" y="512764"/>
            <a:ext cx="1047750" cy="5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388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8021C17-F2F4-313E-430B-06A3026748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44921"/>
            <a:ext cx="12192000" cy="5207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B1667-337E-21DA-CF13-2DE1CD8C3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90D4D-06EC-B215-A3D1-66664A46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fld id="{F9C3BB23-CDFC-4291-A4D2-FB1740117D5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2E2AA81D-AFBF-628C-05FB-892DBC2029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9900" y="404887"/>
            <a:ext cx="1047750" cy="565600"/>
          </a:xfrm>
          <a:prstGeom prst="rect">
            <a:avLst/>
          </a:prstGeom>
        </p:spPr>
      </p:pic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1EC4664-EEF7-2536-598B-BE3B7CA92E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4349" y="1576445"/>
            <a:ext cx="11163300" cy="4047104"/>
          </a:xfrm>
        </p:spPr>
        <p:txBody>
          <a:bodyPr/>
          <a:lstStyle>
            <a:lvl1pPr>
              <a:spcAft>
                <a:spcPts val="1200"/>
              </a:spcAft>
              <a:defRPr sz="1400">
                <a:latin typeface="Avenir Book" panose="02000503020000020003" pitchFamily="2" charset="0"/>
              </a:defRPr>
            </a:lvl1pPr>
            <a:lvl2pPr>
              <a:spcAft>
                <a:spcPts val="1200"/>
              </a:spcAft>
              <a:defRPr sz="1200">
                <a:latin typeface="Avenir Book" panose="02000503020000020003" pitchFamily="2" charset="0"/>
              </a:defRPr>
            </a:lvl2pPr>
            <a:lvl3pPr>
              <a:spcAft>
                <a:spcPts val="1200"/>
              </a:spcAft>
              <a:defRPr sz="1100">
                <a:latin typeface="Avenir Book" panose="02000503020000020003" pitchFamily="2" charset="0"/>
              </a:defRPr>
            </a:lvl3pPr>
            <a:lvl4pPr>
              <a:spcAft>
                <a:spcPts val="1200"/>
              </a:spcAft>
              <a:defRPr sz="1050">
                <a:latin typeface="Avenir Book" panose="02000503020000020003" pitchFamily="2" charset="0"/>
              </a:defRPr>
            </a:lvl4pPr>
            <a:lvl5pPr>
              <a:spcAft>
                <a:spcPts val="1200"/>
              </a:spcAft>
              <a:defRPr sz="1050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Title 17">
            <a:extLst>
              <a:ext uri="{FF2B5EF4-FFF2-40B4-BE49-F238E27FC236}">
                <a16:creationId xmlns:a16="http://schemas.microsoft.com/office/drawing/2014/main" id="{2DC885A5-BECD-1146-DD87-D697EAAD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49" y="404887"/>
            <a:ext cx="9810751" cy="47441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75167E94-644D-D5BF-7230-435F714544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349" y="897714"/>
            <a:ext cx="9810751" cy="47441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16396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.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0">
            <a:extLst>
              <a:ext uri="{FF2B5EF4-FFF2-40B4-BE49-F238E27FC236}">
                <a16:creationId xmlns:a16="http://schemas.microsoft.com/office/drawing/2014/main" id="{139A2D3A-4385-CCF1-84C5-D3F04B1D51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44919"/>
            <a:ext cx="12192000" cy="520701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B1667-337E-21DA-CF13-2DE1CD8C3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90D4D-06EC-B215-A3D1-66664A46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fld id="{F9C3BB23-CDFC-4291-A4D2-FB1740117D5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2E2AA81D-AFBF-628C-05FB-892DBC2029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9900" y="404887"/>
            <a:ext cx="1047750" cy="565600"/>
          </a:xfrm>
          <a:prstGeom prst="rect">
            <a:avLst/>
          </a:prstGeom>
        </p:spPr>
      </p:pic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1EC4664-EEF7-2536-598B-BE3B7CA92E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4349" y="1576445"/>
            <a:ext cx="11163300" cy="4047104"/>
          </a:xfrm>
        </p:spPr>
        <p:txBody>
          <a:bodyPr/>
          <a:lstStyle>
            <a:lvl1pPr>
              <a:spcAft>
                <a:spcPts val="1200"/>
              </a:spcAft>
              <a:defRPr sz="1400">
                <a:latin typeface="Avenir Book" panose="02000503020000020003" pitchFamily="2" charset="0"/>
              </a:defRPr>
            </a:lvl1pPr>
            <a:lvl2pPr>
              <a:spcAft>
                <a:spcPts val="1200"/>
              </a:spcAft>
              <a:defRPr sz="1200">
                <a:latin typeface="Avenir Book" panose="02000503020000020003" pitchFamily="2" charset="0"/>
              </a:defRPr>
            </a:lvl2pPr>
            <a:lvl3pPr>
              <a:spcAft>
                <a:spcPts val="1200"/>
              </a:spcAft>
              <a:defRPr sz="1100">
                <a:latin typeface="Avenir Book" panose="02000503020000020003" pitchFamily="2" charset="0"/>
              </a:defRPr>
            </a:lvl3pPr>
            <a:lvl4pPr>
              <a:spcAft>
                <a:spcPts val="1200"/>
              </a:spcAft>
              <a:defRPr sz="1050">
                <a:latin typeface="Avenir Book" panose="02000503020000020003" pitchFamily="2" charset="0"/>
              </a:defRPr>
            </a:lvl4pPr>
            <a:lvl5pPr>
              <a:spcAft>
                <a:spcPts val="1200"/>
              </a:spcAft>
              <a:defRPr sz="1050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Title 17">
            <a:extLst>
              <a:ext uri="{FF2B5EF4-FFF2-40B4-BE49-F238E27FC236}">
                <a16:creationId xmlns:a16="http://schemas.microsoft.com/office/drawing/2014/main" id="{2DC885A5-BECD-1146-DD87-D697EAAD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49" y="404887"/>
            <a:ext cx="9810751" cy="47441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75167E94-644D-D5BF-7230-435F714544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349" y="897714"/>
            <a:ext cx="9810751" cy="47441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761584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.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0">
            <a:extLst>
              <a:ext uri="{FF2B5EF4-FFF2-40B4-BE49-F238E27FC236}">
                <a16:creationId xmlns:a16="http://schemas.microsoft.com/office/drawing/2014/main" id="{139A2D3A-4385-CCF1-84C5-D3F04B1D514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44919"/>
            <a:ext cx="12192000" cy="520701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B1667-337E-21DA-CF13-2DE1CD8C3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90D4D-06EC-B215-A3D1-66664A46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fld id="{F9C3BB23-CDFC-4291-A4D2-FB1740117D5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2E2AA81D-AFBF-628C-05FB-892DBC2029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9900" y="404887"/>
            <a:ext cx="1047750" cy="565600"/>
          </a:xfrm>
          <a:prstGeom prst="rect">
            <a:avLst/>
          </a:prstGeom>
        </p:spPr>
      </p:pic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1EC4664-EEF7-2536-598B-BE3B7CA92E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4349" y="1576445"/>
            <a:ext cx="11163300" cy="4047104"/>
          </a:xfrm>
        </p:spPr>
        <p:txBody>
          <a:bodyPr/>
          <a:lstStyle>
            <a:lvl1pPr>
              <a:spcAft>
                <a:spcPts val="1200"/>
              </a:spcAft>
              <a:defRPr sz="1400">
                <a:latin typeface="Avenir Book" panose="02000503020000020003" pitchFamily="2" charset="0"/>
              </a:defRPr>
            </a:lvl1pPr>
            <a:lvl2pPr>
              <a:spcAft>
                <a:spcPts val="1200"/>
              </a:spcAft>
              <a:defRPr sz="1200">
                <a:latin typeface="Avenir Book" panose="02000503020000020003" pitchFamily="2" charset="0"/>
              </a:defRPr>
            </a:lvl2pPr>
            <a:lvl3pPr>
              <a:spcAft>
                <a:spcPts val="1200"/>
              </a:spcAft>
              <a:defRPr sz="1100">
                <a:latin typeface="Avenir Book" panose="02000503020000020003" pitchFamily="2" charset="0"/>
              </a:defRPr>
            </a:lvl3pPr>
            <a:lvl4pPr>
              <a:spcAft>
                <a:spcPts val="1200"/>
              </a:spcAft>
              <a:defRPr sz="1050">
                <a:latin typeface="Avenir Book" panose="02000503020000020003" pitchFamily="2" charset="0"/>
              </a:defRPr>
            </a:lvl4pPr>
            <a:lvl5pPr>
              <a:spcAft>
                <a:spcPts val="1200"/>
              </a:spcAft>
              <a:defRPr sz="1050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Title 17">
            <a:extLst>
              <a:ext uri="{FF2B5EF4-FFF2-40B4-BE49-F238E27FC236}">
                <a16:creationId xmlns:a16="http://schemas.microsoft.com/office/drawing/2014/main" id="{2DC885A5-BECD-1146-DD87-D697EAAD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49" y="404887"/>
            <a:ext cx="9810751" cy="474410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75167E94-644D-D5BF-7230-435F714544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349" y="897714"/>
            <a:ext cx="9810751" cy="47441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800">
                <a:solidFill>
                  <a:schemeClr val="tx1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61755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.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8021C17-F2F4-313E-430B-06A3026748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44921"/>
            <a:ext cx="12192000" cy="5207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B1667-337E-21DA-CF13-2DE1CD8C3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90D4D-06EC-B215-A3D1-66664A46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fld id="{F9C3BB23-CDFC-4291-A4D2-FB1740117D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1EC4664-EEF7-2536-598B-BE3B7CA92E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4350" y="1736725"/>
            <a:ext cx="7099554" cy="4047104"/>
          </a:xfrm>
        </p:spPr>
        <p:txBody>
          <a:bodyPr/>
          <a:lstStyle>
            <a:lvl1pPr>
              <a:spcAft>
                <a:spcPts val="1200"/>
              </a:spcAft>
              <a:defRPr sz="1400">
                <a:latin typeface="Avenir Book" panose="02000503020000020003" pitchFamily="2" charset="0"/>
              </a:defRPr>
            </a:lvl1pPr>
            <a:lvl2pPr>
              <a:spcAft>
                <a:spcPts val="1200"/>
              </a:spcAft>
              <a:defRPr sz="1200">
                <a:latin typeface="Avenir Book" panose="02000503020000020003" pitchFamily="2" charset="0"/>
              </a:defRPr>
            </a:lvl2pPr>
            <a:lvl3pPr>
              <a:spcAft>
                <a:spcPts val="1200"/>
              </a:spcAft>
              <a:defRPr sz="1100">
                <a:latin typeface="Avenir Book" panose="02000503020000020003" pitchFamily="2" charset="0"/>
              </a:defRPr>
            </a:lvl3pPr>
            <a:lvl4pPr>
              <a:spcAft>
                <a:spcPts val="1200"/>
              </a:spcAft>
              <a:defRPr sz="1050">
                <a:latin typeface="Avenir Book" panose="02000503020000020003" pitchFamily="2" charset="0"/>
              </a:defRPr>
            </a:lvl4pPr>
            <a:lvl5pPr>
              <a:spcAft>
                <a:spcPts val="1200"/>
              </a:spcAft>
              <a:defRPr sz="1050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8A5B66FB-D67D-E1C2-F225-A70C556E8A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75625" y="0"/>
            <a:ext cx="4016375" cy="3118225"/>
          </a:xfrm>
          <a:custGeom>
            <a:avLst/>
            <a:gdLst>
              <a:gd name="connsiteX0" fmla="*/ 2499707 w 4016375"/>
              <a:gd name="connsiteY0" fmla="*/ 999180 h 3118225"/>
              <a:gd name="connsiteX1" fmla="*/ 2539392 w 4016375"/>
              <a:gd name="connsiteY1" fmla="*/ 1040811 h 3118225"/>
              <a:gd name="connsiteX2" fmla="*/ 2499707 w 4016375"/>
              <a:gd name="connsiteY2" fmla="*/ 999180 h 3118225"/>
              <a:gd name="connsiteX3" fmla="*/ 2836378 w 4016375"/>
              <a:gd name="connsiteY3" fmla="*/ 989536 h 3118225"/>
              <a:gd name="connsiteX4" fmla="*/ 2827940 w 4016375"/>
              <a:gd name="connsiteY4" fmla="*/ 997974 h 3118225"/>
              <a:gd name="connsiteX5" fmla="*/ 2836378 w 4016375"/>
              <a:gd name="connsiteY5" fmla="*/ 1006411 h 3118225"/>
              <a:gd name="connsiteX6" fmla="*/ 2922794 w 4016375"/>
              <a:gd name="connsiteY6" fmla="*/ 1006411 h 3118225"/>
              <a:gd name="connsiteX7" fmla="*/ 2922794 w 4016375"/>
              <a:gd name="connsiteY7" fmla="*/ 989629 h 3118225"/>
              <a:gd name="connsiteX8" fmla="*/ 2836378 w 4016375"/>
              <a:gd name="connsiteY8" fmla="*/ 989629 h 3118225"/>
              <a:gd name="connsiteX9" fmla="*/ 2510277 w 4016375"/>
              <a:gd name="connsiteY9" fmla="*/ 932884 h 3118225"/>
              <a:gd name="connsiteX10" fmla="*/ 2531140 w 4016375"/>
              <a:gd name="connsiteY10" fmla="*/ 952633 h 3118225"/>
              <a:gd name="connsiteX11" fmla="*/ 2503509 w 4016375"/>
              <a:gd name="connsiteY11" fmla="*/ 981933 h 3118225"/>
              <a:gd name="connsiteX12" fmla="*/ 2487746 w 4016375"/>
              <a:gd name="connsiteY12" fmla="*/ 954952 h 3118225"/>
              <a:gd name="connsiteX13" fmla="*/ 2510277 w 4016375"/>
              <a:gd name="connsiteY13" fmla="*/ 932884 h 3118225"/>
              <a:gd name="connsiteX14" fmla="*/ 2653624 w 4016375"/>
              <a:gd name="connsiteY14" fmla="*/ 922777 h 3118225"/>
              <a:gd name="connsiteX15" fmla="*/ 2653624 w 4016375"/>
              <a:gd name="connsiteY15" fmla="*/ 936778 h 3118225"/>
              <a:gd name="connsiteX16" fmla="*/ 2703972 w 4016375"/>
              <a:gd name="connsiteY16" fmla="*/ 936778 h 3118225"/>
              <a:gd name="connsiteX17" fmla="*/ 2703972 w 4016375"/>
              <a:gd name="connsiteY17" fmla="*/ 1073171 h 3118225"/>
              <a:gd name="connsiteX18" fmla="*/ 2719271 w 4016375"/>
              <a:gd name="connsiteY18" fmla="*/ 1073171 h 3118225"/>
              <a:gd name="connsiteX19" fmla="*/ 2719271 w 4016375"/>
              <a:gd name="connsiteY19" fmla="*/ 936778 h 3118225"/>
              <a:gd name="connsiteX20" fmla="*/ 2769618 w 4016375"/>
              <a:gd name="connsiteY20" fmla="*/ 936778 h 3118225"/>
              <a:gd name="connsiteX21" fmla="*/ 2769618 w 4016375"/>
              <a:gd name="connsiteY21" fmla="*/ 922777 h 3118225"/>
              <a:gd name="connsiteX22" fmla="*/ 3105733 w 4016375"/>
              <a:gd name="connsiteY22" fmla="*/ 922684 h 3118225"/>
              <a:gd name="connsiteX23" fmla="*/ 3105733 w 4016375"/>
              <a:gd name="connsiteY23" fmla="*/ 1073078 h 3118225"/>
              <a:gd name="connsiteX24" fmla="*/ 3121032 w 4016375"/>
              <a:gd name="connsiteY24" fmla="*/ 1073078 h 3118225"/>
              <a:gd name="connsiteX25" fmla="*/ 3121032 w 4016375"/>
              <a:gd name="connsiteY25" fmla="*/ 1001868 h 3118225"/>
              <a:gd name="connsiteX26" fmla="*/ 3203090 w 4016375"/>
              <a:gd name="connsiteY26" fmla="*/ 1001868 h 3118225"/>
              <a:gd name="connsiteX27" fmla="*/ 3203090 w 4016375"/>
              <a:gd name="connsiteY27" fmla="*/ 1073078 h 3118225"/>
              <a:gd name="connsiteX28" fmla="*/ 3218389 w 4016375"/>
              <a:gd name="connsiteY28" fmla="*/ 1073078 h 3118225"/>
              <a:gd name="connsiteX29" fmla="*/ 3218389 w 4016375"/>
              <a:gd name="connsiteY29" fmla="*/ 922684 h 3118225"/>
              <a:gd name="connsiteX30" fmla="*/ 3203090 w 4016375"/>
              <a:gd name="connsiteY30" fmla="*/ 922684 h 3118225"/>
              <a:gd name="connsiteX31" fmla="*/ 3203090 w 4016375"/>
              <a:gd name="connsiteY31" fmla="*/ 987867 h 3118225"/>
              <a:gd name="connsiteX32" fmla="*/ 3121032 w 4016375"/>
              <a:gd name="connsiteY32" fmla="*/ 987867 h 3118225"/>
              <a:gd name="connsiteX33" fmla="*/ 3121032 w 4016375"/>
              <a:gd name="connsiteY33" fmla="*/ 922684 h 3118225"/>
              <a:gd name="connsiteX34" fmla="*/ 2845094 w 4016375"/>
              <a:gd name="connsiteY34" fmla="*/ 922684 h 3118225"/>
              <a:gd name="connsiteX35" fmla="*/ 2774440 w 4016375"/>
              <a:gd name="connsiteY35" fmla="*/ 997881 h 3118225"/>
              <a:gd name="connsiteX36" fmla="*/ 2845186 w 4016375"/>
              <a:gd name="connsiteY36" fmla="*/ 1072893 h 3118225"/>
              <a:gd name="connsiteX37" fmla="*/ 2922794 w 4016375"/>
              <a:gd name="connsiteY37" fmla="*/ 1073171 h 3118225"/>
              <a:gd name="connsiteX38" fmla="*/ 2922794 w 4016375"/>
              <a:gd name="connsiteY38" fmla="*/ 1056388 h 3118225"/>
              <a:gd name="connsiteX39" fmla="*/ 2845557 w 4016375"/>
              <a:gd name="connsiteY39" fmla="*/ 1056388 h 3118225"/>
              <a:gd name="connsiteX40" fmla="*/ 2845557 w 4016375"/>
              <a:gd name="connsiteY40" fmla="*/ 1056295 h 3118225"/>
              <a:gd name="connsiteX41" fmla="*/ 2791223 w 4016375"/>
              <a:gd name="connsiteY41" fmla="*/ 997881 h 3118225"/>
              <a:gd name="connsiteX42" fmla="*/ 2845557 w 4016375"/>
              <a:gd name="connsiteY42" fmla="*/ 939467 h 3118225"/>
              <a:gd name="connsiteX43" fmla="*/ 2922701 w 4016375"/>
              <a:gd name="connsiteY43" fmla="*/ 939467 h 3118225"/>
              <a:gd name="connsiteX44" fmla="*/ 2922701 w 4016375"/>
              <a:gd name="connsiteY44" fmla="*/ 922684 h 3118225"/>
              <a:gd name="connsiteX45" fmla="*/ 2845094 w 4016375"/>
              <a:gd name="connsiteY45" fmla="*/ 922684 h 3118225"/>
              <a:gd name="connsiteX46" fmla="*/ 2524093 w 4016375"/>
              <a:gd name="connsiteY46" fmla="*/ 921201 h 3118225"/>
              <a:gd name="connsiteX47" fmla="*/ 2490064 w 4016375"/>
              <a:gd name="connsiteY47" fmla="*/ 989722 h 3118225"/>
              <a:gd name="connsiteX48" fmla="*/ 2458632 w 4016375"/>
              <a:gd name="connsiteY48" fmla="*/ 1019022 h 3118225"/>
              <a:gd name="connsiteX49" fmla="*/ 2470036 w 4016375"/>
              <a:gd name="connsiteY49" fmla="*/ 1065754 h 3118225"/>
              <a:gd name="connsiteX50" fmla="*/ 2529007 w 4016375"/>
              <a:gd name="connsiteY50" fmla="*/ 1070111 h 3118225"/>
              <a:gd name="connsiteX51" fmla="*/ 2548942 w 4016375"/>
              <a:gd name="connsiteY51" fmla="*/ 1051104 h 3118225"/>
              <a:gd name="connsiteX52" fmla="*/ 2570175 w 4016375"/>
              <a:gd name="connsiteY52" fmla="*/ 1073171 h 3118225"/>
              <a:gd name="connsiteX53" fmla="*/ 2591872 w 4016375"/>
              <a:gd name="connsiteY53" fmla="*/ 1073171 h 3118225"/>
              <a:gd name="connsiteX54" fmla="*/ 2558121 w 4016375"/>
              <a:gd name="connsiteY54" fmla="*/ 1038308 h 3118225"/>
              <a:gd name="connsiteX55" fmla="*/ 2558214 w 4016375"/>
              <a:gd name="connsiteY55" fmla="*/ 1038401 h 3118225"/>
              <a:gd name="connsiteX56" fmla="*/ 2585845 w 4016375"/>
              <a:gd name="connsiteY56" fmla="*/ 991855 h 3118225"/>
              <a:gd name="connsiteX57" fmla="*/ 2568599 w 4016375"/>
              <a:gd name="connsiteY57" fmla="*/ 991855 h 3118225"/>
              <a:gd name="connsiteX58" fmla="*/ 2548015 w 4016375"/>
              <a:gd name="connsiteY58" fmla="*/ 1027552 h 3118225"/>
              <a:gd name="connsiteX59" fmla="*/ 2513337 w 4016375"/>
              <a:gd name="connsiteY59" fmla="*/ 991855 h 3118225"/>
              <a:gd name="connsiteX60" fmla="*/ 2543471 w 4016375"/>
              <a:gd name="connsiteY60" fmla="*/ 966078 h 3118225"/>
              <a:gd name="connsiteX61" fmla="*/ 2524093 w 4016375"/>
              <a:gd name="connsiteY61" fmla="*/ 921201 h 3118225"/>
              <a:gd name="connsiteX62" fmla="*/ 3035983 w 4016375"/>
              <a:gd name="connsiteY62" fmla="*/ 920181 h 3118225"/>
              <a:gd name="connsiteX63" fmla="*/ 2991407 w 4016375"/>
              <a:gd name="connsiteY63" fmla="*/ 924910 h 3118225"/>
              <a:gd name="connsiteX64" fmla="*/ 2944120 w 4016375"/>
              <a:gd name="connsiteY64" fmla="*/ 997975 h 3118225"/>
              <a:gd name="connsiteX65" fmla="*/ 2991407 w 4016375"/>
              <a:gd name="connsiteY65" fmla="*/ 1071039 h 3118225"/>
              <a:gd name="connsiteX66" fmla="*/ 3078195 w 4016375"/>
              <a:gd name="connsiteY66" fmla="*/ 1049342 h 3118225"/>
              <a:gd name="connsiteX67" fmla="*/ 3065677 w 4016375"/>
              <a:gd name="connsiteY67" fmla="*/ 1040441 h 3118225"/>
              <a:gd name="connsiteX68" fmla="*/ 2996600 w 4016375"/>
              <a:gd name="connsiteY68" fmla="*/ 1057687 h 3118225"/>
              <a:gd name="connsiteX69" fmla="*/ 2960717 w 4016375"/>
              <a:gd name="connsiteY69" fmla="*/ 997975 h 3118225"/>
              <a:gd name="connsiteX70" fmla="*/ 2996600 w 4016375"/>
              <a:gd name="connsiteY70" fmla="*/ 938262 h 3118225"/>
              <a:gd name="connsiteX71" fmla="*/ 3061227 w 4016375"/>
              <a:gd name="connsiteY71" fmla="*/ 952727 h 3118225"/>
              <a:gd name="connsiteX72" fmla="*/ 3074578 w 4016375"/>
              <a:gd name="connsiteY72" fmla="*/ 942713 h 3118225"/>
              <a:gd name="connsiteX73" fmla="*/ 3035983 w 4016375"/>
              <a:gd name="connsiteY73" fmla="*/ 920181 h 3118225"/>
              <a:gd name="connsiteX74" fmla="*/ 3381671 w 4016375"/>
              <a:gd name="connsiteY74" fmla="*/ 721479 h 3118225"/>
              <a:gd name="connsiteX75" fmla="*/ 3381671 w 4016375"/>
              <a:gd name="connsiteY75" fmla="*/ 735480 h 3118225"/>
              <a:gd name="connsiteX76" fmla="*/ 3432019 w 4016375"/>
              <a:gd name="connsiteY76" fmla="*/ 735480 h 3118225"/>
              <a:gd name="connsiteX77" fmla="*/ 3432019 w 4016375"/>
              <a:gd name="connsiteY77" fmla="*/ 871873 h 3118225"/>
              <a:gd name="connsiteX78" fmla="*/ 3447318 w 4016375"/>
              <a:gd name="connsiteY78" fmla="*/ 871873 h 3118225"/>
              <a:gd name="connsiteX79" fmla="*/ 3447318 w 4016375"/>
              <a:gd name="connsiteY79" fmla="*/ 735480 h 3118225"/>
              <a:gd name="connsiteX80" fmla="*/ 3497665 w 4016375"/>
              <a:gd name="connsiteY80" fmla="*/ 735480 h 3118225"/>
              <a:gd name="connsiteX81" fmla="*/ 3497665 w 4016375"/>
              <a:gd name="connsiteY81" fmla="*/ 721479 h 3118225"/>
              <a:gd name="connsiteX82" fmla="*/ 3123535 w 4016375"/>
              <a:gd name="connsiteY82" fmla="*/ 721479 h 3118225"/>
              <a:gd name="connsiteX83" fmla="*/ 3123535 w 4016375"/>
              <a:gd name="connsiteY83" fmla="*/ 871873 h 3118225"/>
              <a:gd name="connsiteX84" fmla="*/ 3219316 w 4016375"/>
              <a:gd name="connsiteY84" fmla="*/ 871873 h 3118225"/>
              <a:gd name="connsiteX85" fmla="*/ 3219316 w 4016375"/>
              <a:gd name="connsiteY85" fmla="*/ 857872 h 3118225"/>
              <a:gd name="connsiteX86" fmla="*/ 3138834 w 4016375"/>
              <a:gd name="connsiteY86" fmla="*/ 857872 h 3118225"/>
              <a:gd name="connsiteX87" fmla="*/ 3138834 w 4016375"/>
              <a:gd name="connsiteY87" fmla="*/ 857779 h 3118225"/>
              <a:gd name="connsiteX88" fmla="*/ 3138834 w 4016375"/>
              <a:gd name="connsiteY88" fmla="*/ 800663 h 3118225"/>
              <a:gd name="connsiteX89" fmla="*/ 3211713 w 4016375"/>
              <a:gd name="connsiteY89" fmla="*/ 800663 h 3118225"/>
              <a:gd name="connsiteX90" fmla="*/ 3211713 w 4016375"/>
              <a:gd name="connsiteY90" fmla="*/ 786662 h 3118225"/>
              <a:gd name="connsiteX91" fmla="*/ 3138834 w 4016375"/>
              <a:gd name="connsiteY91" fmla="*/ 786662 h 3118225"/>
              <a:gd name="connsiteX92" fmla="*/ 3138834 w 4016375"/>
              <a:gd name="connsiteY92" fmla="*/ 735480 h 3118225"/>
              <a:gd name="connsiteX93" fmla="*/ 3216813 w 4016375"/>
              <a:gd name="connsiteY93" fmla="*/ 735480 h 3118225"/>
              <a:gd name="connsiteX94" fmla="*/ 3216813 w 4016375"/>
              <a:gd name="connsiteY94" fmla="*/ 721479 h 3118225"/>
              <a:gd name="connsiteX95" fmla="*/ 2958213 w 4016375"/>
              <a:gd name="connsiteY95" fmla="*/ 721479 h 3118225"/>
              <a:gd name="connsiteX96" fmla="*/ 2958213 w 4016375"/>
              <a:gd name="connsiteY96" fmla="*/ 871873 h 3118225"/>
              <a:gd name="connsiteX97" fmla="*/ 2973512 w 4016375"/>
              <a:gd name="connsiteY97" fmla="*/ 871873 h 3118225"/>
              <a:gd name="connsiteX98" fmla="*/ 2973512 w 4016375"/>
              <a:gd name="connsiteY98" fmla="*/ 743083 h 3118225"/>
              <a:gd name="connsiteX99" fmla="*/ 2973976 w 4016375"/>
              <a:gd name="connsiteY99" fmla="*/ 743083 h 3118225"/>
              <a:gd name="connsiteX100" fmla="*/ 3063637 w 4016375"/>
              <a:gd name="connsiteY100" fmla="*/ 871873 h 3118225"/>
              <a:gd name="connsiteX101" fmla="*/ 3082738 w 4016375"/>
              <a:gd name="connsiteY101" fmla="*/ 871873 h 3118225"/>
              <a:gd name="connsiteX102" fmla="*/ 3082738 w 4016375"/>
              <a:gd name="connsiteY102" fmla="*/ 721479 h 3118225"/>
              <a:gd name="connsiteX103" fmla="*/ 3067439 w 4016375"/>
              <a:gd name="connsiteY103" fmla="*/ 721479 h 3118225"/>
              <a:gd name="connsiteX104" fmla="*/ 3067439 w 4016375"/>
              <a:gd name="connsiteY104" fmla="*/ 848971 h 3118225"/>
              <a:gd name="connsiteX105" fmla="*/ 3066975 w 4016375"/>
              <a:gd name="connsiteY105" fmla="*/ 848971 h 3118225"/>
              <a:gd name="connsiteX106" fmla="*/ 2977314 w 4016375"/>
              <a:gd name="connsiteY106" fmla="*/ 721479 h 3118225"/>
              <a:gd name="connsiteX107" fmla="*/ 2792891 w 4016375"/>
              <a:gd name="connsiteY107" fmla="*/ 721479 h 3118225"/>
              <a:gd name="connsiteX108" fmla="*/ 2792891 w 4016375"/>
              <a:gd name="connsiteY108" fmla="*/ 871873 h 3118225"/>
              <a:gd name="connsiteX109" fmla="*/ 2808190 w 4016375"/>
              <a:gd name="connsiteY109" fmla="*/ 871873 h 3118225"/>
              <a:gd name="connsiteX110" fmla="*/ 2808190 w 4016375"/>
              <a:gd name="connsiteY110" fmla="*/ 743083 h 3118225"/>
              <a:gd name="connsiteX111" fmla="*/ 2808654 w 4016375"/>
              <a:gd name="connsiteY111" fmla="*/ 743083 h 3118225"/>
              <a:gd name="connsiteX112" fmla="*/ 2898315 w 4016375"/>
              <a:gd name="connsiteY112" fmla="*/ 871873 h 3118225"/>
              <a:gd name="connsiteX113" fmla="*/ 2917416 w 4016375"/>
              <a:gd name="connsiteY113" fmla="*/ 871873 h 3118225"/>
              <a:gd name="connsiteX114" fmla="*/ 2917416 w 4016375"/>
              <a:gd name="connsiteY114" fmla="*/ 721479 h 3118225"/>
              <a:gd name="connsiteX115" fmla="*/ 2902117 w 4016375"/>
              <a:gd name="connsiteY115" fmla="*/ 721479 h 3118225"/>
              <a:gd name="connsiteX116" fmla="*/ 2902117 w 4016375"/>
              <a:gd name="connsiteY116" fmla="*/ 848971 h 3118225"/>
              <a:gd name="connsiteX117" fmla="*/ 2901653 w 4016375"/>
              <a:gd name="connsiteY117" fmla="*/ 848971 h 3118225"/>
              <a:gd name="connsiteX118" fmla="*/ 2811992 w 4016375"/>
              <a:gd name="connsiteY118" fmla="*/ 721479 h 3118225"/>
              <a:gd name="connsiteX119" fmla="*/ 3331115 w 4016375"/>
              <a:gd name="connsiteY119" fmla="*/ 718975 h 3118225"/>
              <a:gd name="connsiteX120" fmla="*/ 3286539 w 4016375"/>
              <a:gd name="connsiteY120" fmla="*/ 723704 h 3118225"/>
              <a:gd name="connsiteX121" fmla="*/ 3239252 w 4016375"/>
              <a:gd name="connsiteY121" fmla="*/ 796769 h 3118225"/>
              <a:gd name="connsiteX122" fmla="*/ 3286539 w 4016375"/>
              <a:gd name="connsiteY122" fmla="*/ 869833 h 3118225"/>
              <a:gd name="connsiteX123" fmla="*/ 3373327 w 4016375"/>
              <a:gd name="connsiteY123" fmla="*/ 848136 h 3118225"/>
              <a:gd name="connsiteX124" fmla="*/ 3360809 w 4016375"/>
              <a:gd name="connsiteY124" fmla="*/ 839235 h 3118225"/>
              <a:gd name="connsiteX125" fmla="*/ 3291732 w 4016375"/>
              <a:gd name="connsiteY125" fmla="*/ 856481 h 3118225"/>
              <a:gd name="connsiteX126" fmla="*/ 3255849 w 4016375"/>
              <a:gd name="connsiteY126" fmla="*/ 796769 h 3118225"/>
              <a:gd name="connsiteX127" fmla="*/ 3291732 w 4016375"/>
              <a:gd name="connsiteY127" fmla="*/ 737056 h 3118225"/>
              <a:gd name="connsiteX128" fmla="*/ 3356359 w 4016375"/>
              <a:gd name="connsiteY128" fmla="*/ 751521 h 3118225"/>
              <a:gd name="connsiteX129" fmla="*/ 3369710 w 4016375"/>
              <a:gd name="connsiteY129" fmla="*/ 741507 h 3118225"/>
              <a:gd name="connsiteX130" fmla="*/ 3331115 w 4016375"/>
              <a:gd name="connsiteY130" fmla="*/ 718975 h 3118225"/>
              <a:gd name="connsiteX131" fmla="*/ 2547806 w 4016375"/>
              <a:gd name="connsiteY131" fmla="*/ 718975 h 3118225"/>
              <a:gd name="connsiteX132" fmla="*/ 2503230 w 4016375"/>
              <a:gd name="connsiteY132" fmla="*/ 723704 h 3118225"/>
              <a:gd name="connsiteX133" fmla="*/ 2455943 w 4016375"/>
              <a:gd name="connsiteY133" fmla="*/ 796769 h 3118225"/>
              <a:gd name="connsiteX134" fmla="*/ 2503230 w 4016375"/>
              <a:gd name="connsiteY134" fmla="*/ 869833 h 3118225"/>
              <a:gd name="connsiteX135" fmla="*/ 2590018 w 4016375"/>
              <a:gd name="connsiteY135" fmla="*/ 848136 h 3118225"/>
              <a:gd name="connsiteX136" fmla="*/ 2577500 w 4016375"/>
              <a:gd name="connsiteY136" fmla="*/ 839235 h 3118225"/>
              <a:gd name="connsiteX137" fmla="*/ 2508423 w 4016375"/>
              <a:gd name="connsiteY137" fmla="*/ 856481 h 3118225"/>
              <a:gd name="connsiteX138" fmla="*/ 2472540 w 4016375"/>
              <a:gd name="connsiteY138" fmla="*/ 796769 h 3118225"/>
              <a:gd name="connsiteX139" fmla="*/ 2508423 w 4016375"/>
              <a:gd name="connsiteY139" fmla="*/ 737056 h 3118225"/>
              <a:gd name="connsiteX140" fmla="*/ 2573050 w 4016375"/>
              <a:gd name="connsiteY140" fmla="*/ 751521 h 3118225"/>
              <a:gd name="connsiteX141" fmla="*/ 2586401 w 4016375"/>
              <a:gd name="connsiteY141" fmla="*/ 741507 h 3118225"/>
              <a:gd name="connsiteX142" fmla="*/ 2547806 w 4016375"/>
              <a:gd name="connsiteY142" fmla="*/ 718975 h 3118225"/>
              <a:gd name="connsiteX143" fmla="*/ 2683851 w 4016375"/>
              <a:gd name="connsiteY143" fmla="*/ 717678 h 3118225"/>
              <a:gd name="connsiteX144" fmla="*/ 2605409 w 4016375"/>
              <a:gd name="connsiteY144" fmla="*/ 796677 h 3118225"/>
              <a:gd name="connsiteX145" fmla="*/ 2683851 w 4016375"/>
              <a:gd name="connsiteY145" fmla="*/ 875675 h 3118225"/>
              <a:gd name="connsiteX146" fmla="*/ 2762293 w 4016375"/>
              <a:gd name="connsiteY146" fmla="*/ 796677 h 3118225"/>
              <a:gd name="connsiteX147" fmla="*/ 2683851 w 4016375"/>
              <a:gd name="connsiteY147" fmla="*/ 717678 h 3118225"/>
              <a:gd name="connsiteX148" fmla="*/ 2917323 w 4016375"/>
              <a:gd name="connsiteY148" fmla="*/ 516843 h 3118225"/>
              <a:gd name="connsiteX149" fmla="*/ 2917323 w 4016375"/>
              <a:gd name="connsiteY149" fmla="*/ 670482 h 3118225"/>
              <a:gd name="connsiteX150" fmla="*/ 2951166 w 4016375"/>
              <a:gd name="connsiteY150" fmla="*/ 670482 h 3118225"/>
              <a:gd name="connsiteX151" fmla="*/ 2951166 w 4016375"/>
              <a:gd name="connsiteY151" fmla="*/ 610584 h 3118225"/>
              <a:gd name="connsiteX152" fmla="*/ 3015237 w 4016375"/>
              <a:gd name="connsiteY152" fmla="*/ 610584 h 3118225"/>
              <a:gd name="connsiteX153" fmla="*/ 3015237 w 4016375"/>
              <a:gd name="connsiteY153" fmla="*/ 579337 h 3118225"/>
              <a:gd name="connsiteX154" fmla="*/ 2951166 w 4016375"/>
              <a:gd name="connsiteY154" fmla="*/ 579337 h 3118225"/>
              <a:gd name="connsiteX155" fmla="*/ 2951166 w 4016375"/>
              <a:gd name="connsiteY155" fmla="*/ 548090 h 3118225"/>
              <a:gd name="connsiteX156" fmla="*/ 3020429 w 4016375"/>
              <a:gd name="connsiteY156" fmla="*/ 548090 h 3118225"/>
              <a:gd name="connsiteX157" fmla="*/ 3020429 w 4016375"/>
              <a:gd name="connsiteY157" fmla="*/ 516843 h 3118225"/>
              <a:gd name="connsiteX158" fmla="*/ 2590296 w 4016375"/>
              <a:gd name="connsiteY158" fmla="*/ 516843 h 3118225"/>
              <a:gd name="connsiteX159" fmla="*/ 2590296 w 4016375"/>
              <a:gd name="connsiteY159" fmla="*/ 670575 h 3118225"/>
              <a:gd name="connsiteX160" fmla="*/ 2624139 w 4016375"/>
              <a:gd name="connsiteY160" fmla="*/ 670575 h 3118225"/>
              <a:gd name="connsiteX161" fmla="*/ 2624139 w 4016375"/>
              <a:gd name="connsiteY161" fmla="*/ 561164 h 3118225"/>
              <a:gd name="connsiteX162" fmla="*/ 2624603 w 4016375"/>
              <a:gd name="connsiteY162" fmla="*/ 561164 h 3118225"/>
              <a:gd name="connsiteX163" fmla="*/ 2691733 w 4016375"/>
              <a:gd name="connsiteY163" fmla="*/ 670575 h 3118225"/>
              <a:gd name="connsiteX164" fmla="*/ 2736054 w 4016375"/>
              <a:gd name="connsiteY164" fmla="*/ 670575 h 3118225"/>
              <a:gd name="connsiteX165" fmla="*/ 2736054 w 4016375"/>
              <a:gd name="connsiteY165" fmla="*/ 516843 h 3118225"/>
              <a:gd name="connsiteX166" fmla="*/ 2702211 w 4016375"/>
              <a:gd name="connsiteY166" fmla="*/ 516843 h 3118225"/>
              <a:gd name="connsiteX167" fmla="*/ 2702211 w 4016375"/>
              <a:gd name="connsiteY167" fmla="*/ 623658 h 3118225"/>
              <a:gd name="connsiteX168" fmla="*/ 2701747 w 4016375"/>
              <a:gd name="connsiteY168" fmla="*/ 623658 h 3118225"/>
              <a:gd name="connsiteX169" fmla="*/ 2636378 w 4016375"/>
              <a:gd name="connsiteY169" fmla="*/ 516843 h 3118225"/>
              <a:gd name="connsiteX170" fmla="*/ 2590389 w 4016375"/>
              <a:gd name="connsiteY170" fmla="*/ 516843 h 3118225"/>
              <a:gd name="connsiteX171" fmla="*/ 2854099 w 4016375"/>
              <a:gd name="connsiteY171" fmla="*/ 513946 h 3118225"/>
              <a:gd name="connsiteX172" fmla="*/ 2808654 w 4016375"/>
              <a:gd name="connsiteY172" fmla="*/ 518605 h 3118225"/>
              <a:gd name="connsiteX173" fmla="*/ 2758955 w 4016375"/>
              <a:gd name="connsiteY173" fmla="*/ 593709 h 3118225"/>
              <a:gd name="connsiteX174" fmla="*/ 2808654 w 4016375"/>
              <a:gd name="connsiteY174" fmla="*/ 668813 h 3118225"/>
              <a:gd name="connsiteX175" fmla="*/ 2897481 w 4016375"/>
              <a:gd name="connsiteY175" fmla="*/ 647765 h 3118225"/>
              <a:gd name="connsiteX176" fmla="*/ 2869293 w 4016375"/>
              <a:gd name="connsiteY176" fmla="*/ 626718 h 3118225"/>
              <a:gd name="connsiteX177" fmla="*/ 2820522 w 4016375"/>
              <a:gd name="connsiteY177" fmla="*/ 639513 h 3118225"/>
              <a:gd name="connsiteX178" fmla="*/ 2794189 w 4016375"/>
              <a:gd name="connsiteY178" fmla="*/ 593709 h 3118225"/>
              <a:gd name="connsiteX179" fmla="*/ 2820986 w 4016375"/>
              <a:gd name="connsiteY179" fmla="*/ 547905 h 3118225"/>
              <a:gd name="connsiteX180" fmla="*/ 2846137 w 4016375"/>
              <a:gd name="connsiteY180" fmla="*/ 544740 h 3118225"/>
              <a:gd name="connsiteX181" fmla="*/ 2867755 w 4016375"/>
              <a:gd name="connsiteY181" fmla="*/ 556775 h 3118225"/>
              <a:gd name="connsiteX182" fmla="*/ 2867717 w 4016375"/>
              <a:gd name="connsiteY182" fmla="*/ 556806 h 3118225"/>
              <a:gd name="connsiteX183" fmla="*/ 2867810 w 4016375"/>
              <a:gd name="connsiteY183" fmla="*/ 556806 h 3118225"/>
              <a:gd name="connsiteX184" fmla="*/ 2867755 w 4016375"/>
              <a:gd name="connsiteY184" fmla="*/ 556775 h 3118225"/>
              <a:gd name="connsiteX185" fmla="*/ 2893772 w 4016375"/>
              <a:gd name="connsiteY185" fmla="*/ 535573 h 3118225"/>
              <a:gd name="connsiteX186" fmla="*/ 2854099 w 4016375"/>
              <a:gd name="connsiteY186" fmla="*/ 513946 h 3118225"/>
              <a:gd name="connsiteX187" fmla="*/ 2521636 w 4016375"/>
              <a:gd name="connsiteY187" fmla="*/ 512844 h 3118225"/>
              <a:gd name="connsiteX188" fmla="*/ 2477176 w 4016375"/>
              <a:gd name="connsiteY188" fmla="*/ 525559 h 3118225"/>
              <a:gd name="connsiteX189" fmla="*/ 2464473 w 4016375"/>
              <a:gd name="connsiteY189" fmla="*/ 583417 h 3118225"/>
              <a:gd name="connsiteX190" fmla="*/ 2512595 w 4016375"/>
              <a:gd name="connsiteY190" fmla="*/ 609286 h 3118225"/>
              <a:gd name="connsiteX191" fmla="*/ 2529192 w 4016375"/>
              <a:gd name="connsiteY191" fmla="*/ 634228 h 3118225"/>
              <a:gd name="connsiteX192" fmla="*/ 2478289 w 4016375"/>
              <a:gd name="connsiteY192" fmla="*/ 628572 h 3118225"/>
              <a:gd name="connsiteX193" fmla="*/ 2454181 w 4016375"/>
              <a:gd name="connsiteY193" fmla="*/ 655091 h 3118225"/>
              <a:gd name="connsiteX194" fmla="*/ 2547459 w 4016375"/>
              <a:gd name="connsiteY194" fmla="*/ 662045 h 3118225"/>
              <a:gd name="connsiteX195" fmla="*/ 2559976 w 4016375"/>
              <a:gd name="connsiteY195" fmla="*/ 602332 h 3118225"/>
              <a:gd name="connsiteX196" fmla="*/ 2529842 w 4016375"/>
              <a:gd name="connsiteY196" fmla="*/ 582119 h 3118225"/>
              <a:gd name="connsiteX197" fmla="*/ 2499707 w 4016375"/>
              <a:gd name="connsiteY197" fmla="*/ 570621 h 3118225"/>
              <a:gd name="connsiteX198" fmla="*/ 2496647 w 4016375"/>
              <a:gd name="connsiteY198" fmla="*/ 552634 h 3118225"/>
              <a:gd name="connsiteX199" fmla="*/ 2519329 w 4016375"/>
              <a:gd name="connsiteY199" fmla="*/ 544126 h 3118225"/>
              <a:gd name="connsiteX200" fmla="*/ 2541737 w 4016375"/>
              <a:gd name="connsiteY200" fmla="*/ 554365 h 3118225"/>
              <a:gd name="connsiteX201" fmla="*/ 2541710 w 4016375"/>
              <a:gd name="connsiteY201" fmla="*/ 554395 h 3118225"/>
              <a:gd name="connsiteX202" fmla="*/ 2541803 w 4016375"/>
              <a:gd name="connsiteY202" fmla="*/ 554395 h 3118225"/>
              <a:gd name="connsiteX203" fmla="*/ 2541737 w 4016375"/>
              <a:gd name="connsiteY203" fmla="*/ 554365 h 3118225"/>
              <a:gd name="connsiteX204" fmla="*/ 2564983 w 4016375"/>
              <a:gd name="connsiteY204" fmla="*/ 528990 h 3118225"/>
              <a:gd name="connsiteX205" fmla="*/ 2521636 w 4016375"/>
              <a:gd name="connsiteY205" fmla="*/ 512844 h 3118225"/>
              <a:gd name="connsiteX206" fmla="*/ 0 w 4016375"/>
              <a:gd name="connsiteY206" fmla="*/ 0 h 3118225"/>
              <a:gd name="connsiteX207" fmla="*/ 4016375 w 4016375"/>
              <a:gd name="connsiteY207" fmla="*/ 0 h 3118225"/>
              <a:gd name="connsiteX208" fmla="*/ 4016375 w 4016375"/>
              <a:gd name="connsiteY208" fmla="*/ 3118225 h 3118225"/>
              <a:gd name="connsiteX209" fmla="*/ 0 w 4016375"/>
              <a:gd name="connsiteY209" fmla="*/ 3118225 h 311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</a:cxnLst>
            <a:rect l="l" t="t" r="r" b="b"/>
            <a:pathLst>
              <a:path w="4016375" h="3118225">
                <a:moveTo>
                  <a:pt x="2499707" y="999180"/>
                </a:moveTo>
                <a:lnTo>
                  <a:pt x="2539392" y="1040811"/>
                </a:lnTo>
                <a:cubicBezTo>
                  <a:pt x="2500263" y="1097279"/>
                  <a:pt x="2434709" y="1031725"/>
                  <a:pt x="2499707" y="999180"/>
                </a:cubicBezTo>
                <a:close/>
                <a:moveTo>
                  <a:pt x="2836378" y="989536"/>
                </a:moveTo>
                <a:cubicBezTo>
                  <a:pt x="2831742" y="989536"/>
                  <a:pt x="2827940" y="993338"/>
                  <a:pt x="2827940" y="997974"/>
                </a:cubicBezTo>
                <a:cubicBezTo>
                  <a:pt x="2827940" y="1002981"/>
                  <a:pt x="2832112" y="1006411"/>
                  <a:pt x="2836378" y="1006411"/>
                </a:cubicBezTo>
                <a:lnTo>
                  <a:pt x="2922794" y="1006411"/>
                </a:lnTo>
                <a:cubicBezTo>
                  <a:pt x="2922794" y="1006411"/>
                  <a:pt x="2922794" y="989629"/>
                  <a:pt x="2922794" y="989629"/>
                </a:cubicBezTo>
                <a:lnTo>
                  <a:pt x="2836378" y="989629"/>
                </a:lnTo>
                <a:close/>
                <a:moveTo>
                  <a:pt x="2510277" y="932884"/>
                </a:moveTo>
                <a:cubicBezTo>
                  <a:pt x="2521682" y="932698"/>
                  <a:pt x="2531418" y="940858"/>
                  <a:pt x="2531140" y="952633"/>
                </a:cubicBezTo>
                <a:cubicBezTo>
                  <a:pt x="2531232" y="968303"/>
                  <a:pt x="2514913" y="975258"/>
                  <a:pt x="2503509" y="981933"/>
                </a:cubicBezTo>
                <a:cubicBezTo>
                  <a:pt x="2496462" y="975443"/>
                  <a:pt x="2488210" y="965058"/>
                  <a:pt x="2487746" y="954952"/>
                </a:cubicBezTo>
                <a:cubicBezTo>
                  <a:pt x="2487468" y="941785"/>
                  <a:pt x="2497574" y="932791"/>
                  <a:pt x="2510277" y="932884"/>
                </a:cubicBezTo>
                <a:close/>
                <a:moveTo>
                  <a:pt x="2653624" y="922777"/>
                </a:moveTo>
                <a:lnTo>
                  <a:pt x="2653624" y="936778"/>
                </a:lnTo>
                <a:lnTo>
                  <a:pt x="2703972" y="936778"/>
                </a:lnTo>
                <a:lnTo>
                  <a:pt x="2703972" y="1073171"/>
                </a:lnTo>
                <a:lnTo>
                  <a:pt x="2719271" y="1073171"/>
                </a:lnTo>
                <a:lnTo>
                  <a:pt x="2719271" y="936778"/>
                </a:lnTo>
                <a:lnTo>
                  <a:pt x="2769618" y="936778"/>
                </a:lnTo>
                <a:lnTo>
                  <a:pt x="2769618" y="922777"/>
                </a:lnTo>
                <a:close/>
                <a:moveTo>
                  <a:pt x="3105733" y="922684"/>
                </a:moveTo>
                <a:lnTo>
                  <a:pt x="3105733" y="1073078"/>
                </a:lnTo>
                <a:lnTo>
                  <a:pt x="3121032" y="1073078"/>
                </a:lnTo>
                <a:lnTo>
                  <a:pt x="3121032" y="1001868"/>
                </a:lnTo>
                <a:lnTo>
                  <a:pt x="3203090" y="1001868"/>
                </a:lnTo>
                <a:lnTo>
                  <a:pt x="3203090" y="1073078"/>
                </a:lnTo>
                <a:lnTo>
                  <a:pt x="3218389" y="1073078"/>
                </a:lnTo>
                <a:lnTo>
                  <a:pt x="3218389" y="922684"/>
                </a:lnTo>
                <a:lnTo>
                  <a:pt x="3203090" y="922684"/>
                </a:lnTo>
                <a:lnTo>
                  <a:pt x="3203090" y="987867"/>
                </a:lnTo>
                <a:lnTo>
                  <a:pt x="3121032" y="987867"/>
                </a:lnTo>
                <a:lnTo>
                  <a:pt x="3121032" y="922684"/>
                </a:lnTo>
                <a:close/>
                <a:moveTo>
                  <a:pt x="2845094" y="922684"/>
                </a:moveTo>
                <a:cubicBezTo>
                  <a:pt x="2797898" y="922684"/>
                  <a:pt x="2774440" y="963203"/>
                  <a:pt x="2774440" y="997881"/>
                </a:cubicBezTo>
                <a:cubicBezTo>
                  <a:pt x="2774440" y="1032559"/>
                  <a:pt x="2799011" y="1072893"/>
                  <a:pt x="2845186" y="1072893"/>
                </a:cubicBezTo>
                <a:lnTo>
                  <a:pt x="2922794" y="1073171"/>
                </a:lnTo>
                <a:lnTo>
                  <a:pt x="2922794" y="1056388"/>
                </a:lnTo>
                <a:cubicBezTo>
                  <a:pt x="2922794" y="1056388"/>
                  <a:pt x="2845557" y="1056388"/>
                  <a:pt x="2845557" y="1056388"/>
                </a:cubicBezTo>
                <a:lnTo>
                  <a:pt x="2845557" y="1056295"/>
                </a:lnTo>
                <a:cubicBezTo>
                  <a:pt x="2814032" y="1056295"/>
                  <a:pt x="2791223" y="1029035"/>
                  <a:pt x="2791223" y="997881"/>
                </a:cubicBezTo>
                <a:cubicBezTo>
                  <a:pt x="2791223" y="966727"/>
                  <a:pt x="2814032" y="939467"/>
                  <a:pt x="2845557" y="939467"/>
                </a:cubicBezTo>
                <a:lnTo>
                  <a:pt x="2922701" y="939467"/>
                </a:lnTo>
                <a:cubicBezTo>
                  <a:pt x="2922701" y="939467"/>
                  <a:pt x="2922701" y="922684"/>
                  <a:pt x="2922701" y="922684"/>
                </a:cubicBezTo>
                <a:cubicBezTo>
                  <a:pt x="2922701" y="922684"/>
                  <a:pt x="2892289" y="922684"/>
                  <a:pt x="2845094" y="922684"/>
                </a:cubicBezTo>
                <a:close/>
                <a:moveTo>
                  <a:pt x="2524093" y="921201"/>
                </a:moveTo>
                <a:cubicBezTo>
                  <a:pt x="2475692" y="908035"/>
                  <a:pt x="2455201" y="957455"/>
                  <a:pt x="2490064" y="989722"/>
                </a:cubicBezTo>
                <a:cubicBezTo>
                  <a:pt x="2476898" y="995934"/>
                  <a:pt x="2464195" y="1005114"/>
                  <a:pt x="2458632" y="1019022"/>
                </a:cubicBezTo>
                <a:cubicBezTo>
                  <a:pt x="2452327" y="1034692"/>
                  <a:pt x="2456870" y="1055091"/>
                  <a:pt x="2470036" y="1065754"/>
                </a:cubicBezTo>
                <a:cubicBezTo>
                  <a:pt x="2485243" y="1079013"/>
                  <a:pt x="2512595" y="1080774"/>
                  <a:pt x="2529007" y="1070111"/>
                </a:cubicBezTo>
                <a:cubicBezTo>
                  <a:pt x="2536054" y="1065475"/>
                  <a:pt x="2542730" y="1059170"/>
                  <a:pt x="2548942" y="1051104"/>
                </a:cubicBezTo>
                <a:lnTo>
                  <a:pt x="2570175" y="1073171"/>
                </a:lnTo>
                <a:lnTo>
                  <a:pt x="2591872" y="1073171"/>
                </a:lnTo>
                <a:lnTo>
                  <a:pt x="2558121" y="1038308"/>
                </a:lnTo>
                <a:lnTo>
                  <a:pt x="2558214" y="1038401"/>
                </a:lnTo>
                <a:lnTo>
                  <a:pt x="2585845" y="991855"/>
                </a:lnTo>
                <a:lnTo>
                  <a:pt x="2568599" y="991855"/>
                </a:lnTo>
                <a:lnTo>
                  <a:pt x="2548015" y="1027552"/>
                </a:lnTo>
                <a:lnTo>
                  <a:pt x="2513337" y="991855"/>
                </a:lnTo>
                <a:cubicBezTo>
                  <a:pt x="2524835" y="985920"/>
                  <a:pt x="2537537" y="978225"/>
                  <a:pt x="2543471" y="966078"/>
                </a:cubicBezTo>
                <a:cubicBezTo>
                  <a:pt x="2551724" y="949017"/>
                  <a:pt x="2542544" y="926393"/>
                  <a:pt x="2524093" y="921201"/>
                </a:cubicBezTo>
                <a:close/>
                <a:moveTo>
                  <a:pt x="3035983" y="920181"/>
                </a:moveTo>
                <a:cubicBezTo>
                  <a:pt x="3020986" y="917469"/>
                  <a:pt x="3004991" y="919300"/>
                  <a:pt x="2991407" y="924910"/>
                </a:cubicBezTo>
                <a:cubicBezTo>
                  <a:pt x="2961922" y="936778"/>
                  <a:pt x="2943656" y="965986"/>
                  <a:pt x="2944120" y="997975"/>
                </a:cubicBezTo>
                <a:cubicBezTo>
                  <a:pt x="2943749" y="1029871"/>
                  <a:pt x="2961922" y="1059171"/>
                  <a:pt x="2991407" y="1071039"/>
                </a:cubicBezTo>
                <a:cubicBezTo>
                  <a:pt x="3020244" y="1083371"/>
                  <a:pt x="3060207" y="1076695"/>
                  <a:pt x="3078195" y="1049342"/>
                </a:cubicBezTo>
                <a:lnTo>
                  <a:pt x="3065677" y="1040441"/>
                </a:lnTo>
                <a:cubicBezTo>
                  <a:pt x="3051954" y="1064085"/>
                  <a:pt x="3019224" y="1068072"/>
                  <a:pt x="2996600" y="1057687"/>
                </a:cubicBezTo>
                <a:cubicBezTo>
                  <a:pt x="2973420" y="1047395"/>
                  <a:pt x="2960531" y="1022917"/>
                  <a:pt x="2960717" y="997975"/>
                </a:cubicBezTo>
                <a:cubicBezTo>
                  <a:pt x="2960531" y="973032"/>
                  <a:pt x="2973420" y="948554"/>
                  <a:pt x="2996600" y="938262"/>
                </a:cubicBezTo>
                <a:cubicBezTo>
                  <a:pt x="3017184" y="928155"/>
                  <a:pt x="3047782" y="932699"/>
                  <a:pt x="3061227" y="952727"/>
                </a:cubicBezTo>
                <a:lnTo>
                  <a:pt x="3074578" y="942713"/>
                </a:lnTo>
                <a:cubicBezTo>
                  <a:pt x="3064981" y="930149"/>
                  <a:pt x="3050981" y="922894"/>
                  <a:pt x="3035983" y="920181"/>
                </a:cubicBezTo>
                <a:close/>
                <a:moveTo>
                  <a:pt x="3381671" y="721479"/>
                </a:moveTo>
                <a:lnTo>
                  <a:pt x="3381671" y="735480"/>
                </a:lnTo>
                <a:lnTo>
                  <a:pt x="3432019" y="735480"/>
                </a:lnTo>
                <a:lnTo>
                  <a:pt x="3432019" y="871873"/>
                </a:lnTo>
                <a:lnTo>
                  <a:pt x="3447318" y="871873"/>
                </a:lnTo>
                <a:lnTo>
                  <a:pt x="3447318" y="735480"/>
                </a:lnTo>
                <a:lnTo>
                  <a:pt x="3497665" y="735480"/>
                </a:lnTo>
                <a:lnTo>
                  <a:pt x="3497665" y="721479"/>
                </a:lnTo>
                <a:close/>
                <a:moveTo>
                  <a:pt x="3123535" y="721479"/>
                </a:moveTo>
                <a:lnTo>
                  <a:pt x="3123535" y="871873"/>
                </a:lnTo>
                <a:lnTo>
                  <a:pt x="3219316" y="871873"/>
                </a:lnTo>
                <a:lnTo>
                  <a:pt x="3219316" y="857872"/>
                </a:lnTo>
                <a:lnTo>
                  <a:pt x="3138834" y="857872"/>
                </a:lnTo>
                <a:lnTo>
                  <a:pt x="3138834" y="857779"/>
                </a:lnTo>
                <a:lnTo>
                  <a:pt x="3138834" y="800663"/>
                </a:lnTo>
                <a:lnTo>
                  <a:pt x="3211713" y="800663"/>
                </a:lnTo>
                <a:lnTo>
                  <a:pt x="3211713" y="786662"/>
                </a:lnTo>
                <a:lnTo>
                  <a:pt x="3138834" y="786662"/>
                </a:lnTo>
                <a:lnTo>
                  <a:pt x="3138834" y="735480"/>
                </a:lnTo>
                <a:lnTo>
                  <a:pt x="3216813" y="735480"/>
                </a:lnTo>
                <a:lnTo>
                  <a:pt x="3216813" y="721479"/>
                </a:lnTo>
                <a:close/>
                <a:moveTo>
                  <a:pt x="2958213" y="721479"/>
                </a:moveTo>
                <a:lnTo>
                  <a:pt x="2958213" y="871873"/>
                </a:lnTo>
                <a:lnTo>
                  <a:pt x="2973512" y="871873"/>
                </a:lnTo>
                <a:lnTo>
                  <a:pt x="2973512" y="743083"/>
                </a:lnTo>
                <a:lnTo>
                  <a:pt x="2973976" y="743083"/>
                </a:lnTo>
                <a:lnTo>
                  <a:pt x="3063637" y="871873"/>
                </a:lnTo>
                <a:lnTo>
                  <a:pt x="3082738" y="871873"/>
                </a:lnTo>
                <a:lnTo>
                  <a:pt x="3082738" y="721479"/>
                </a:lnTo>
                <a:lnTo>
                  <a:pt x="3067439" y="721479"/>
                </a:lnTo>
                <a:lnTo>
                  <a:pt x="3067439" y="848971"/>
                </a:lnTo>
                <a:lnTo>
                  <a:pt x="3066975" y="848971"/>
                </a:lnTo>
                <a:lnTo>
                  <a:pt x="2977314" y="721479"/>
                </a:lnTo>
                <a:close/>
                <a:moveTo>
                  <a:pt x="2792891" y="721479"/>
                </a:moveTo>
                <a:lnTo>
                  <a:pt x="2792891" y="871873"/>
                </a:lnTo>
                <a:lnTo>
                  <a:pt x="2808190" y="871873"/>
                </a:lnTo>
                <a:lnTo>
                  <a:pt x="2808190" y="743083"/>
                </a:lnTo>
                <a:lnTo>
                  <a:pt x="2808654" y="743083"/>
                </a:lnTo>
                <a:lnTo>
                  <a:pt x="2898315" y="871873"/>
                </a:lnTo>
                <a:lnTo>
                  <a:pt x="2917416" y="871873"/>
                </a:lnTo>
                <a:lnTo>
                  <a:pt x="2917416" y="721479"/>
                </a:lnTo>
                <a:lnTo>
                  <a:pt x="2902117" y="721479"/>
                </a:lnTo>
                <a:lnTo>
                  <a:pt x="2902117" y="848971"/>
                </a:lnTo>
                <a:lnTo>
                  <a:pt x="2901653" y="848971"/>
                </a:lnTo>
                <a:lnTo>
                  <a:pt x="2811992" y="721479"/>
                </a:lnTo>
                <a:close/>
                <a:moveTo>
                  <a:pt x="3331115" y="718975"/>
                </a:moveTo>
                <a:cubicBezTo>
                  <a:pt x="3316117" y="716263"/>
                  <a:pt x="3300123" y="718094"/>
                  <a:pt x="3286539" y="723704"/>
                </a:cubicBezTo>
                <a:cubicBezTo>
                  <a:pt x="3257054" y="735572"/>
                  <a:pt x="3238788" y="764780"/>
                  <a:pt x="3239252" y="796769"/>
                </a:cubicBezTo>
                <a:cubicBezTo>
                  <a:pt x="3238881" y="828665"/>
                  <a:pt x="3257054" y="857965"/>
                  <a:pt x="3286539" y="869833"/>
                </a:cubicBezTo>
                <a:cubicBezTo>
                  <a:pt x="3315376" y="882165"/>
                  <a:pt x="3355339" y="875489"/>
                  <a:pt x="3373327" y="848136"/>
                </a:cubicBezTo>
                <a:lnTo>
                  <a:pt x="3360809" y="839235"/>
                </a:lnTo>
                <a:cubicBezTo>
                  <a:pt x="3347086" y="862879"/>
                  <a:pt x="3314356" y="866866"/>
                  <a:pt x="3291732" y="856481"/>
                </a:cubicBezTo>
                <a:cubicBezTo>
                  <a:pt x="3268551" y="846189"/>
                  <a:pt x="3255663" y="821711"/>
                  <a:pt x="3255849" y="796769"/>
                </a:cubicBezTo>
                <a:cubicBezTo>
                  <a:pt x="3255663" y="771827"/>
                  <a:pt x="3268551" y="747348"/>
                  <a:pt x="3291732" y="737056"/>
                </a:cubicBezTo>
                <a:cubicBezTo>
                  <a:pt x="3312316" y="726949"/>
                  <a:pt x="3342914" y="731493"/>
                  <a:pt x="3356359" y="751521"/>
                </a:cubicBezTo>
                <a:lnTo>
                  <a:pt x="3369710" y="741507"/>
                </a:lnTo>
                <a:cubicBezTo>
                  <a:pt x="3360113" y="728943"/>
                  <a:pt x="3346113" y="721687"/>
                  <a:pt x="3331115" y="718975"/>
                </a:cubicBezTo>
                <a:close/>
                <a:moveTo>
                  <a:pt x="2547806" y="718975"/>
                </a:moveTo>
                <a:cubicBezTo>
                  <a:pt x="2532809" y="716263"/>
                  <a:pt x="2516814" y="718094"/>
                  <a:pt x="2503230" y="723704"/>
                </a:cubicBezTo>
                <a:cubicBezTo>
                  <a:pt x="2473745" y="735572"/>
                  <a:pt x="2455479" y="764780"/>
                  <a:pt x="2455943" y="796769"/>
                </a:cubicBezTo>
                <a:cubicBezTo>
                  <a:pt x="2455572" y="828665"/>
                  <a:pt x="2473745" y="857965"/>
                  <a:pt x="2503230" y="869833"/>
                </a:cubicBezTo>
                <a:cubicBezTo>
                  <a:pt x="2532067" y="882165"/>
                  <a:pt x="2572030" y="875489"/>
                  <a:pt x="2590018" y="848136"/>
                </a:cubicBezTo>
                <a:lnTo>
                  <a:pt x="2577500" y="839235"/>
                </a:lnTo>
                <a:cubicBezTo>
                  <a:pt x="2563777" y="862879"/>
                  <a:pt x="2531047" y="866866"/>
                  <a:pt x="2508423" y="856481"/>
                </a:cubicBezTo>
                <a:cubicBezTo>
                  <a:pt x="2485243" y="846189"/>
                  <a:pt x="2472354" y="821711"/>
                  <a:pt x="2472540" y="796769"/>
                </a:cubicBezTo>
                <a:cubicBezTo>
                  <a:pt x="2472354" y="771827"/>
                  <a:pt x="2485243" y="747348"/>
                  <a:pt x="2508423" y="737056"/>
                </a:cubicBezTo>
                <a:cubicBezTo>
                  <a:pt x="2529007" y="726949"/>
                  <a:pt x="2559605" y="731493"/>
                  <a:pt x="2573050" y="751521"/>
                </a:cubicBezTo>
                <a:lnTo>
                  <a:pt x="2586401" y="741507"/>
                </a:lnTo>
                <a:cubicBezTo>
                  <a:pt x="2576805" y="728943"/>
                  <a:pt x="2562804" y="721687"/>
                  <a:pt x="2547806" y="718975"/>
                </a:cubicBezTo>
                <a:close/>
                <a:moveTo>
                  <a:pt x="2683851" y="717678"/>
                </a:moveTo>
                <a:cubicBezTo>
                  <a:pt x="2640529" y="717678"/>
                  <a:pt x="2605409" y="753047"/>
                  <a:pt x="2605409" y="796677"/>
                </a:cubicBezTo>
                <a:cubicBezTo>
                  <a:pt x="2605409" y="840306"/>
                  <a:pt x="2640529" y="875675"/>
                  <a:pt x="2683851" y="875675"/>
                </a:cubicBezTo>
                <a:cubicBezTo>
                  <a:pt x="2727174" y="875675"/>
                  <a:pt x="2762293" y="840306"/>
                  <a:pt x="2762293" y="796677"/>
                </a:cubicBezTo>
                <a:cubicBezTo>
                  <a:pt x="2762293" y="753047"/>
                  <a:pt x="2727174" y="717678"/>
                  <a:pt x="2683851" y="717678"/>
                </a:cubicBezTo>
                <a:close/>
                <a:moveTo>
                  <a:pt x="2917323" y="516843"/>
                </a:moveTo>
                <a:lnTo>
                  <a:pt x="2917323" y="670482"/>
                </a:lnTo>
                <a:lnTo>
                  <a:pt x="2951166" y="670482"/>
                </a:lnTo>
                <a:lnTo>
                  <a:pt x="2951166" y="610584"/>
                </a:lnTo>
                <a:lnTo>
                  <a:pt x="3015237" y="610584"/>
                </a:lnTo>
                <a:lnTo>
                  <a:pt x="3015237" y="579337"/>
                </a:lnTo>
                <a:lnTo>
                  <a:pt x="2951166" y="579337"/>
                </a:lnTo>
                <a:lnTo>
                  <a:pt x="2951166" y="548090"/>
                </a:lnTo>
                <a:lnTo>
                  <a:pt x="3020429" y="548090"/>
                </a:lnTo>
                <a:lnTo>
                  <a:pt x="3020429" y="516843"/>
                </a:lnTo>
                <a:close/>
                <a:moveTo>
                  <a:pt x="2590296" y="516843"/>
                </a:moveTo>
                <a:lnTo>
                  <a:pt x="2590296" y="670575"/>
                </a:lnTo>
                <a:lnTo>
                  <a:pt x="2624139" y="670575"/>
                </a:lnTo>
                <a:lnTo>
                  <a:pt x="2624139" y="561164"/>
                </a:lnTo>
                <a:lnTo>
                  <a:pt x="2624603" y="561164"/>
                </a:lnTo>
                <a:lnTo>
                  <a:pt x="2691733" y="670575"/>
                </a:lnTo>
                <a:lnTo>
                  <a:pt x="2736054" y="670575"/>
                </a:lnTo>
                <a:lnTo>
                  <a:pt x="2736054" y="516843"/>
                </a:lnTo>
                <a:lnTo>
                  <a:pt x="2702211" y="516843"/>
                </a:lnTo>
                <a:lnTo>
                  <a:pt x="2702211" y="623658"/>
                </a:lnTo>
                <a:lnTo>
                  <a:pt x="2701747" y="623658"/>
                </a:lnTo>
                <a:lnTo>
                  <a:pt x="2636378" y="516843"/>
                </a:lnTo>
                <a:lnTo>
                  <a:pt x="2590389" y="516843"/>
                </a:lnTo>
                <a:close/>
                <a:moveTo>
                  <a:pt x="2854099" y="513946"/>
                </a:moveTo>
                <a:cubicBezTo>
                  <a:pt x="2838695" y="511558"/>
                  <a:pt x="2822330" y="513551"/>
                  <a:pt x="2808654" y="518605"/>
                </a:cubicBezTo>
                <a:cubicBezTo>
                  <a:pt x="2777036" y="529824"/>
                  <a:pt x="2758399" y="560144"/>
                  <a:pt x="2758955" y="593709"/>
                </a:cubicBezTo>
                <a:cubicBezTo>
                  <a:pt x="2758399" y="627274"/>
                  <a:pt x="2777036" y="657594"/>
                  <a:pt x="2808654" y="668813"/>
                </a:cubicBezTo>
                <a:cubicBezTo>
                  <a:pt x="2837954" y="679754"/>
                  <a:pt x="2878287" y="675767"/>
                  <a:pt x="2897481" y="647765"/>
                </a:cubicBezTo>
                <a:lnTo>
                  <a:pt x="2869293" y="626718"/>
                </a:lnTo>
                <a:cubicBezTo>
                  <a:pt x="2859279" y="642573"/>
                  <a:pt x="2837212" y="647395"/>
                  <a:pt x="2820522" y="639513"/>
                </a:cubicBezTo>
                <a:cubicBezTo>
                  <a:pt x="2803276" y="631446"/>
                  <a:pt x="2794004" y="612810"/>
                  <a:pt x="2794189" y="593709"/>
                </a:cubicBezTo>
                <a:cubicBezTo>
                  <a:pt x="2794004" y="574608"/>
                  <a:pt x="2803461" y="555693"/>
                  <a:pt x="2820986" y="547905"/>
                </a:cubicBezTo>
                <a:cubicBezTo>
                  <a:pt x="2828589" y="544474"/>
                  <a:pt x="2837653" y="543338"/>
                  <a:pt x="2846137" y="544740"/>
                </a:cubicBezTo>
                <a:lnTo>
                  <a:pt x="2867755" y="556775"/>
                </a:lnTo>
                <a:lnTo>
                  <a:pt x="2867717" y="556806"/>
                </a:lnTo>
                <a:lnTo>
                  <a:pt x="2867810" y="556806"/>
                </a:lnTo>
                <a:lnTo>
                  <a:pt x="2867755" y="556775"/>
                </a:lnTo>
                <a:lnTo>
                  <a:pt x="2893772" y="535573"/>
                </a:lnTo>
                <a:cubicBezTo>
                  <a:pt x="2883944" y="523102"/>
                  <a:pt x="2869502" y="516333"/>
                  <a:pt x="2854099" y="513946"/>
                </a:cubicBezTo>
                <a:close/>
                <a:moveTo>
                  <a:pt x="2521636" y="512844"/>
                </a:moveTo>
                <a:cubicBezTo>
                  <a:pt x="2505734" y="512253"/>
                  <a:pt x="2489647" y="516472"/>
                  <a:pt x="2477176" y="525559"/>
                </a:cubicBezTo>
                <a:cubicBezTo>
                  <a:pt x="2460208" y="537427"/>
                  <a:pt x="2453532" y="566078"/>
                  <a:pt x="2464473" y="583417"/>
                </a:cubicBezTo>
                <a:cubicBezTo>
                  <a:pt x="2474858" y="599643"/>
                  <a:pt x="2495906" y="603352"/>
                  <a:pt x="2512595" y="609286"/>
                </a:cubicBezTo>
                <a:cubicBezTo>
                  <a:pt x="2524093" y="612810"/>
                  <a:pt x="2536610" y="621618"/>
                  <a:pt x="2529192" y="634228"/>
                </a:cubicBezTo>
                <a:cubicBezTo>
                  <a:pt x="2516397" y="649620"/>
                  <a:pt x="2489137" y="643686"/>
                  <a:pt x="2478289" y="628572"/>
                </a:cubicBezTo>
                <a:lnTo>
                  <a:pt x="2454181" y="655091"/>
                </a:lnTo>
                <a:cubicBezTo>
                  <a:pt x="2478567" y="678085"/>
                  <a:pt x="2520291" y="681331"/>
                  <a:pt x="2547459" y="662045"/>
                </a:cubicBezTo>
                <a:cubicBezTo>
                  <a:pt x="2564797" y="649898"/>
                  <a:pt x="2570639" y="620042"/>
                  <a:pt x="2559976" y="602332"/>
                </a:cubicBezTo>
                <a:cubicBezTo>
                  <a:pt x="2553207" y="591484"/>
                  <a:pt x="2541803" y="585642"/>
                  <a:pt x="2529842" y="582119"/>
                </a:cubicBezTo>
                <a:cubicBezTo>
                  <a:pt x="2519457" y="578874"/>
                  <a:pt x="2507959" y="576463"/>
                  <a:pt x="2499707" y="570621"/>
                </a:cubicBezTo>
                <a:cubicBezTo>
                  <a:pt x="2494144" y="567191"/>
                  <a:pt x="2492846" y="557919"/>
                  <a:pt x="2496647" y="552634"/>
                </a:cubicBezTo>
                <a:cubicBezTo>
                  <a:pt x="2502025" y="546236"/>
                  <a:pt x="2510695" y="543616"/>
                  <a:pt x="2519329" y="544126"/>
                </a:cubicBezTo>
                <a:lnTo>
                  <a:pt x="2541737" y="554365"/>
                </a:lnTo>
                <a:lnTo>
                  <a:pt x="2541710" y="554395"/>
                </a:lnTo>
                <a:lnTo>
                  <a:pt x="2541803" y="554395"/>
                </a:lnTo>
                <a:lnTo>
                  <a:pt x="2541737" y="554365"/>
                </a:lnTo>
                <a:lnTo>
                  <a:pt x="2564983" y="528990"/>
                </a:lnTo>
                <a:cubicBezTo>
                  <a:pt x="2553254" y="518837"/>
                  <a:pt x="2537537" y="513436"/>
                  <a:pt x="2521636" y="512844"/>
                </a:cubicBezTo>
                <a:close/>
                <a:moveTo>
                  <a:pt x="0" y="0"/>
                </a:moveTo>
                <a:lnTo>
                  <a:pt x="4016375" y="0"/>
                </a:lnTo>
                <a:lnTo>
                  <a:pt x="4016375" y="3118225"/>
                </a:lnTo>
                <a:lnTo>
                  <a:pt x="0" y="3118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CC4F6A67-E953-2989-2375-2E182A58DA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75625" y="3222238"/>
            <a:ext cx="4016375" cy="3124800"/>
          </a:xfrm>
          <a:solidFill>
            <a:schemeClr val="bg1">
              <a:lumMod val="95000"/>
            </a:schemeClr>
          </a:solidFill>
        </p:spPr>
        <p:txBody>
          <a:bodyPr bIns="720000" anchor="ctr"/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7">
            <a:extLst>
              <a:ext uri="{FF2B5EF4-FFF2-40B4-BE49-F238E27FC236}">
                <a16:creationId xmlns:a16="http://schemas.microsoft.com/office/drawing/2014/main" id="{0FFE3BAE-77E0-250D-E69D-587D46878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49" y="512764"/>
            <a:ext cx="7099555" cy="474410"/>
          </a:xfrm>
        </p:spPr>
        <p:txBody>
          <a:bodyPr anchor="t"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EA73E3FF-5546-2C29-B563-CC25FA7BB8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349" y="1005591"/>
            <a:ext cx="7099555" cy="47441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541080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3.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30">
            <a:extLst>
              <a:ext uri="{FF2B5EF4-FFF2-40B4-BE49-F238E27FC236}">
                <a16:creationId xmlns:a16="http://schemas.microsoft.com/office/drawing/2014/main" id="{44C1C2D1-7484-319A-EC1D-8020EA2440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44919"/>
            <a:ext cx="12192000" cy="520701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B1667-337E-21DA-CF13-2DE1CD8C3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90D4D-06EC-B215-A3D1-66664A46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fld id="{F9C3BB23-CDFC-4291-A4D2-FB1740117D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1EC4664-EEF7-2536-598B-BE3B7CA92E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4350" y="1736725"/>
            <a:ext cx="7099554" cy="4047104"/>
          </a:xfrm>
        </p:spPr>
        <p:txBody>
          <a:bodyPr/>
          <a:lstStyle>
            <a:lvl1pPr>
              <a:spcAft>
                <a:spcPts val="1200"/>
              </a:spcAft>
              <a:defRPr sz="1400">
                <a:latin typeface="Avenir Book" panose="02000503020000020003" pitchFamily="2" charset="0"/>
              </a:defRPr>
            </a:lvl1pPr>
            <a:lvl2pPr>
              <a:spcAft>
                <a:spcPts val="1200"/>
              </a:spcAft>
              <a:defRPr sz="1200">
                <a:latin typeface="Avenir Book" panose="02000503020000020003" pitchFamily="2" charset="0"/>
              </a:defRPr>
            </a:lvl2pPr>
            <a:lvl3pPr>
              <a:spcAft>
                <a:spcPts val="1200"/>
              </a:spcAft>
              <a:defRPr sz="1100">
                <a:latin typeface="Avenir Book" panose="02000503020000020003" pitchFamily="2" charset="0"/>
              </a:defRPr>
            </a:lvl3pPr>
            <a:lvl4pPr>
              <a:spcAft>
                <a:spcPts val="1200"/>
              </a:spcAft>
              <a:defRPr sz="1050">
                <a:latin typeface="Avenir Book" panose="02000503020000020003" pitchFamily="2" charset="0"/>
              </a:defRPr>
            </a:lvl4pPr>
            <a:lvl5pPr>
              <a:spcAft>
                <a:spcPts val="1200"/>
              </a:spcAft>
              <a:defRPr sz="1050">
                <a:latin typeface="Avenir Book" panose="02000503020000020003" pitchFamily="2" charset="0"/>
              </a:defRPr>
            </a:lvl5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8A5B66FB-D67D-E1C2-F225-A70C556E8A6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75625" y="0"/>
            <a:ext cx="4016375" cy="3118225"/>
          </a:xfrm>
          <a:custGeom>
            <a:avLst/>
            <a:gdLst>
              <a:gd name="connsiteX0" fmla="*/ 2499707 w 4016375"/>
              <a:gd name="connsiteY0" fmla="*/ 999180 h 3118225"/>
              <a:gd name="connsiteX1" fmla="*/ 2539392 w 4016375"/>
              <a:gd name="connsiteY1" fmla="*/ 1040811 h 3118225"/>
              <a:gd name="connsiteX2" fmla="*/ 2499707 w 4016375"/>
              <a:gd name="connsiteY2" fmla="*/ 999180 h 3118225"/>
              <a:gd name="connsiteX3" fmla="*/ 2836378 w 4016375"/>
              <a:gd name="connsiteY3" fmla="*/ 989536 h 3118225"/>
              <a:gd name="connsiteX4" fmla="*/ 2827940 w 4016375"/>
              <a:gd name="connsiteY4" fmla="*/ 997974 h 3118225"/>
              <a:gd name="connsiteX5" fmla="*/ 2836378 w 4016375"/>
              <a:gd name="connsiteY5" fmla="*/ 1006411 h 3118225"/>
              <a:gd name="connsiteX6" fmla="*/ 2922794 w 4016375"/>
              <a:gd name="connsiteY6" fmla="*/ 1006411 h 3118225"/>
              <a:gd name="connsiteX7" fmla="*/ 2922794 w 4016375"/>
              <a:gd name="connsiteY7" fmla="*/ 989629 h 3118225"/>
              <a:gd name="connsiteX8" fmla="*/ 2836378 w 4016375"/>
              <a:gd name="connsiteY8" fmla="*/ 989629 h 3118225"/>
              <a:gd name="connsiteX9" fmla="*/ 2510277 w 4016375"/>
              <a:gd name="connsiteY9" fmla="*/ 932884 h 3118225"/>
              <a:gd name="connsiteX10" fmla="*/ 2531140 w 4016375"/>
              <a:gd name="connsiteY10" fmla="*/ 952633 h 3118225"/>
              <a:gd name="connsiteX11" fmla="*/ 2503509 w 4016375"/>
              <a:gd name="connsiteY11" fmla="*/ 981933 h 3118225"/>
              <a:gd name="connsiteX12" fmla="*/ 2487746 w 4016375"/>
              <a:gd name="connsiteY12" fmla="*/ 954952 h 3118225"/>
              <a:gd name="connsiteX13" fmla="*/ 2510277 w 4016375"/>
              <a:gd name="connsiteY13" fmla="*/ 932884 h 3118225"/>
              <a:gd name="connsiteX14" fmla="*/ 2653624 w 4016375"/>
              <a:gd name="connsiteY14" fmla="*/ 922777 h 3118225"/>
              <a:gd name="connsiteX15" fmla="*/ 2653624 w 4016375"/>
              <a:gd name="connsiteY15" fmla="*/ 936778 h 3118225"/>
              <a:gd name="connsiteX16" fmla="*/ 2703972 w 4016375"/>
              <a:gd name="connsiteY16" fmla="*/ 936778 h 3118225"/>
              <a:gd name="connsiteX17" fmla="*/ 2703972 w 4016375"/>
              <a:gd name="connsiteY17" fmla="*/ 1073171 h 3118225"/>
              <a:gd name="connsiteX18" fmla="*/ 2719271 w 4016375"/>
              <a:gd name="connsiteY18" fmla="*/ 1073171 h 3118225"/>
              <a:gd name="connsiteX19" fmla="*/ 2719271 w 4016375"/>
              <a:gd name="connsiteY19" fmla="*/ 936778 h 3118225"/>
              <a:gd name="connsiteX20" fmla="*/ 2769618 w 4016375"/>
              <a:gd name="connsiteY20" fmla="*/ 936778 h 3118225"/>
              <a:gd name="connsiteX21" fmla="*/ 2769618 w 4016375"/>
              <a:gd name="connsiteY21" fmla="*/ 922777 h 3118225"/>
              <a:gd name="connsiteX22" fmla="*/ 3105733 w 4016375"/>
              <a:gd name="connsiteY22" fmla="*/ 922684 h 3118225"/>
              <a:gd name="connsiteX23" fmla="*/ 3105733 w 4016375"/>
              <a:gd name="connsiteY23" fmla="*/ 1073078 h 3118225"/>
              <a:gd name="connsiteX24" fmla="*/ 3121032 w 4016375"/>
              <a:gd name="connsiteY24" fmla="*/ 1073078 h 3118225"/>
              <a:gd name="connsiteX25" fmla="*/ 3121032 w 4016375"/>
              <a:gd name="connsiteY25" fmla="*/ 1001868 h 3118225"/>
              <a:gd name="connsiteX26" fmla="*/ 3203090 w 4016375"/>
              <a:gd name="connsiteY26" fmla="*/ 1001868 h 3118225"/>
              <a:gd name="connsiteX27" fmla="*/ 3203090 w 4016375"/>
              <a:gd name="connsiteY27" fmla="*/ 1073078 h 3118225"/>
              <a:gd name="connsiteX28" fmla="*/ 3218389 w 4016375"/>
              <a:gd name="connsiteY28" fmla="*/ 1073078 h 3118225"/>
              <a:gd name="connsiteX29" fmla="*/ 3218389 w 4016375"/>
              <a:gd name="connsiteY29" fmla="*/ 922684 h 3118225"/>
              <a:gd name="connsiteX30" fmla="*/ 3203090 w 4016375"/>
              <a:gd name="connsiteY30" fmla="*/ 922684 h 3118225"/>
              <a:gd name="connsiteX31" fmla="*/ 3203090 w 4016375"/>
              <a:gd name="connsiteY31" fmla="*/ 987867 h 3118225"/>
              <a:gd name="connsiteX32" fmla="*/ 3121032 w 4016375"/>
              <a:gd name="connsiteY32" fmla="*/ 987867 h 3118225"/>
              <a:gd name="connsiteX33" fmla="*/ 3121032 w 4016375"/>
              <a:gd name="connsiteY33" fmla="*/ 922684 h 3118225"/>
              <a:gd name="connsiteX34" fmla="*/ 2845094 w 4016375"/>
              <a:gd name="connsiteY34" fmla="*/ 922684 h 3118225"/>
              <a:gd name="connsiteX35" fmla="*/ 2774440 w 4016375"/>
              <a:gd name="connsiteY35" fmla="*/ 997881 h 3118225"/>
              <a:gd name="connsiteX36" fmla="*/ 2845186 w 4016375"/>
              <a:gd name="connsiteY36" fmla="*/ 1072893 h 3118225"/>
              <a:gd name="connsiteX37" fmla="*/ 2922794 w 4016375"/>
              <a:gd name="connsiteY37" fmla="*/ 1073171 h 3118225"/>
              <a:gd name="connsiteX38" fmla="*/ 2922794 w 4016375"/>
              <a:gd name="connsiteY38" fmla="*/ 1056388 h 3118225"/>
              <a:gd name="connsiteX39" fmla="*/ 2845557 w 4016375"/>
              <a:gd name="connsiteY39" fmla="*/ 1056388 h 3118225"/>
              <a:gd name="connsiteX40" fmla="*/ 2845557 w 4016375"/>
              <a:gd name="connsiteY40" fmla="*/ 1056295 h 3118225"/>
              <a:gd name="connsiteX41" fmla="*/ 2791223 w 4016375"/>
              <a:gd name="connsiteY41" fmla="*/ 997881 h 3118225"/>
              <a:gd name="connsiteX42" fmla="*/ 2845557 w 4016375"/>
              <a:gd name="connsiteY42" fmla="*/ 939467 h 3118225"/>
              <a:gd name="connsiteX43" fmla="*/ 2922701 w 4016375"/>
              <a:gd name="connsiteY43" fmla="*/ 939467 h 3118225"/>
              <a:gd name="connsiteX44" fmla="*/ 2922701 w 4016375"/>
              <a:gd name="connsiteY44" fmla="*/ 922684 h 3118225"/>
              <a:gd name="connsiteX45" fmla="*/ 2845094 w 4016375"/>
              <a:gd name="connsiteY45" fmla="*/ 922684 h 3118225"/>
              <a:gd name="connsiteX46" fmla="*/ 2524093 w 4016375"/>
              <a:gd name="connsiteY46" fmla="*/ 921201 h 3118225"/>
              <a:gd name="connsiteX47" fmla="*/ 2490064 w 4016375"/>
              <a:gd name="connsiteY47" fmla="*/ 989722 h 3118225"/>
              <a:gd name="connsiteX48" fmla="*/ 2458632 w 4016375"/>
              <a:gd name="connsiteY48" fmla="*/ 1019022 h 3118225"/>
              <a:gd name="connsiteX49" fmla="*/ 2470036 w 4016375"/>
              <a:gd name="connsiteY49" fmla="*/ 1065754 h 3118225"/>
              <a:gd name="connsiteX50" fmla="*/ 2529007 w 4016375"/>
              <a:gd name="connsiteY50" fmla="*/ 1070111 h 3118225"/>
              <a:gd name="connsiteX51" fmla="*/ 2548942 w 4016375"/>
              <a:gd name="connsiteY51" fmla="*/ 1051104 h 3118225"/>
              <a:gd name="connsiteX52" fmla="*/ 2570175 w 4016375"/>
              <a:gd name="connsiteY52" fmla="*/ 1073171 h 3118225"/>
              <a:gd name="connsiteX53" fmla="*/ 2591872 w 4016375"/>
              <a:gd name="connsiteY53" fmla="*/ 1073171 h 3118225"/>
              <a:gd name="connsiteX54" fmla="*/ 2558121 w 4016375"/>
              <a:gd name="connsiteY54" fmla="*/ 1038308 h 3118225"/>
              <a:gd name="connsiteX55" fmla="*/ 2558214 w 4016375"/>
              <a:gd name="connsiteY55" fmla="*/ 1038401 h 3118225"/>
              <a:gd name="connsiteX56" fmla="*/ 2585845 w 4016375"/>
              <a:gd name="connsiteY56" fmla="*/ 991855 h 3118225"/>
              <a:gd name="connsiteX57" fmla="*/ 2568599 w 4016375"/>
              <a:gd name="connsiteY57" fmla="*/ 991855 h 3118225"/>
              <a:gd name="connsiteX58" fmla="*/ 2548015 w 4016375"/>
              <a:gd name="connsiteY58" fmla="*/ 1027552 h 3118225"/>
              <a:gd name="connsiteX59" fmla="*/ 2513337 w 4016375"/>
              <a:gd name="connsiteY59" fmla="*/ 991855 h 3118225"/>
              <a:gd name="connsiteX60" fmla="*/ 2543471 w 4016375"/>
              <a:gd name="connsiteY60" fmla="*/ 966078 h 3118225"/>
              <a:gd name="connsiteX61" fmla="*/ 2524093 w 4016375"/>
              <a:gd name="connsiteY61" fmla="*/ 921201 h 3118225"/>
              <a:gd name="connsiteX62" fmla="*/ 3035983 w 4016375"/>
              <a:gd name="connsiteY62" fmla="*/ 920181 h 3118225"/>
              <a:gd name="connsiteX63" fmla="*/ 2991407 w 4016375"/>
              <a:gd name="connsiteY63" fmla="*/ 924910 h 3118225"/>
              <a:gd name="connsiteX64" fmla="*/ 2944120 w 4016375"/>
              <a:gd name="connsiteY64" fmla="*/ 997975 h 3118225"/>
              <a:gd name="connsiteX65" fmla="*/ 2991407 w 4016375"/>
              <a:gd name="connsiteY65" fmla="*/ 1071039 h 3118225"/>
              <a:gd name="connsiteX66" fmla="*/ 3078195 w 4016375"/>
              <a:gd name="connsiteY66" fmla="*/ 1049342 h 3118225"/>
              <a:gd name="connsiteX67" fmla="*/ 3065677 w 4016375"/>
              <a:gd name="connsiteY67" fmla="*/ 1040441 h 3118225"/>
              <a:gd name="connsiteX68" fmla="*/ 2996600 w 4016375"/>
              <a:gd name="connsiteY68" fmla="*/ 1057687 h 3118225"/>
              <a:gd name="connsiteX69" fmla="*/ 2960717 w 4016375"/>
              <a:gd name="connsiteY69" fmla="*/ 997975 h 3118225"/>
              <a:gd name="connsiteX70" fmla="*/ 2996600 w 4016375"/>
              <a:gd name="connsiteY70" fmla="*/ 938262 h 3118225"/>
              <a:gd name="connsiteX71" fmla="*/ 3061227 w 4016375"/>
              <a:gd name="connsiteY71" fmla="*/ 952727 h 3118225"/>
              <a:gd name="connsiteX72" fmla="*/ 3074578 w 4016375"/>
              <a:gd name="connsiteY72" fmla="*/ 942713 h 3118225"/>
              <a:gd name="connsiteX73" fmla="*/ 3035983 w 4016375"/>
              <a:gd name="connsiteY73" fmla="*/ 920181 h 3118225"/>
              <a:gd name="connsiteX74" fmla="*/ 3381671 w 4016375"/>
              <a:gd name="connsiteY74" fmla="*/ 721479 h 3118225"/>
              <a:gd name="connsiteX75" fmla="*/ 3381671 w 4016375"/>
              <a:gd name="connsiteY75" fmla="*/ 735480 h 3118225"/>
              <a:gd name="connsiteX76" fmla="*/ 3432019 w 4016375"/>
              <a:gd name="connsiteY76" fmla="*/ 735480 h 3118225"/>
              <a:gd name="connsiteX77" fmla="*/ 3432019 w 4016375"/>
              <a:gd name="connsiteY77" fmla="*/ 871873 h 3118225"/>
              <a:gd name="connsiteX78" fmla="*/ 3447318 w 4016375"/>
              <a:gd name="connsiteY78" fmla="*/ 871873 h 3118225"/>
              <a:gd name="connsiteX79" fmla="*/ 3447318 w 4016375"/>
              <a:gd name="connsiteY79" fmla="*/ 735480 h 3118225"/>
              <a:gd name="connsiteX80" fmla="*/ 3497665 w 4016375"/>
              <a:gd name="connsiteY80" fmla="*/ 735480 h 3118225"/>
              <a:gd name="connsiteX81" fmla="*/ 3497665 w 4016375"/>
              <a:gd name="connsiteY81" fmla="*/ 721479 h 3118225"/>
              <a:gd name="connsiteX82" fmla="*/ 3123535 w 4016375"/>
              <a:gd name="connsiteY82" fmla="*/ 721479 h 3118225"/>
              <a:gd name="connsiteX83" fmla="*/ 3123535 w 4016375"/>
              <a:gd name="connsiteY83" fmla="*/ 871873 h 3118225"/>
              <a:gd name="connsiteX84" fmla="*/ 3219316 w 4016375"/>
              <a:gd name="connsiteY84" fmla="*/ 871873 h 3118225"/>
              <a:gd name="connsiteX85" fmla="*/ 3219316 w 4016375"/>
              <a:gd name="connsiteY85" fmla="*/ 857872 h 3118225"/>
              <a:gd name="connsiteX86" fmla="*/ 3138834 w 4016375"/>
              <a:gd name="connsiteY86" fmla="*/ 857872 h 3118225"/>
              <a:gd name="connsiteX87" fmla="*/ 3138834 w 4016375"/>
              <a:gd name="connsiteY87" fmla="*/ 857779 h 3118225"/>
              <a:gd name="connsiteX88" fmla="*/ 3138834 w 4016375"/>
              <a:gd name="connsiteY88" fmla="*/ 800663 h 3118225"/>
              <a:gd name="connsiteX89" fmla="*/ 3211713 w 4016375"/>
              <a:gd name="connsiteY89" fmla="*/ 800663 h 3118225"/>
              <a:gd name="connsiteX90" fmla="*/ 3211713 w 4016375"/>
              <a:gd name="connsiteY90" fmla="*/ 786662 h 3118225"/>
              <a:gd name="connsiteX91" fmla="*/ 3138834 w 4016375"/>
              <a:gd name="connsiteY91" fmla="*/ 786662 h 3118225"/>
              <a:gd name="connsiteX92" fmla="*/ 3138834 w 4016375"/>
              <a:gd name="connsiteY92" fmla="*/ 735480 h 3118225"/>
              <a:gd name="connsiteX93" fmla="*/ 3216813 w 4016375"/>
              <a:gd name="connsiteY93" fmla="*/ 735480 h 3118225"/>
              <a:gd name="connsiteX94" fmla="*/ 3216813 w 4016375"/>
              <a:gd name="connsiteY94" fmla="*/ 721479 h 3118225"/>
              <a:gd name="connsiteX95" fmla="*/ 2958213 w 4016375"/>
              <a:gd name="connsiteY95" fmla="*/ 721479 h 3118225"/>
              <a:gd name="connsiteX96" fmla="*/ 2958213 w 4016375"/>
              <a:gd name="connsiteY96" fmla="*/ 871873 h 3118225"/>
              <a:gd name="connsiteX97" fmla="*/ 2973512 w 4016375"/>
              <a:gd name="connsiteY97" fmla="*/ 871873 h 3118225"/>
              <a:gd name="connsiteX98" fmla="*/ 2973512 w 4016375"/>
              <a:gd name="connsiteY98" fmla="*/ 743083 h 3118225"/>
              <a:gd name="connsiteX99" fmla="*/ 2973976 w 4016375"/>
              <a:gd name="connsiteY99" fmla="*/ 743083 h 3118225"/>
              <a:gd name="connsiteX100" fmla="*/ 3063637 w 4016375"/>
              <a:gd name="connsiteY100" fmla="*/ 871873 h 3118225"/>
              <a:gd name="connsiteX101" fmla="*/ 3082738 w 4016375"/>
              <a:gd name="connsiteY101" fmla="*/ 871873 h 3118225"/>
              <a:gd name="connsiteX102" fmla="*/ 3082738 w 4016375"/>
              <a:gd name="connsiteY102" fmla="*/ 721479 h 3118225"/>
              <a:gd name="connsiteX103" fmla="*/ 3067439 w 4016375"/>
              <a:gd name="connsiteY103" fmla="*/ 721479 h 3118225"/>
              <a:gd name="connsiteX104" fmla="*/ 3067439 w 4016375"/>
              <a:gd name="connsiteY104" fmla="*/ 848971 h 3118225"/>
              <a:gd name="connsiteX105" fmla="*/ 3066975 w 4016375"/>
              <a:gd name="connsiteY105" fmla="*/ 848971 h 3118225"/>
              <a:gd name="connsiteX106" fmla="*/ 2977314 w 4016375"/>
              <a:gd name="connsiteY106" fmla="*/ 721479 h 3118225"/>
              <a:gd name="connsiteX107" fmla="*/ 2792891 w 4016375"/>
              <a:gd name="connsiteY107" fmla="*/ 721479 h 3118225"/>
              <a:gd name="connsiteX108" fmla="*/ 2792891 w 4016375"/>
              <a:gd name="connsiteY108" fmla="*/ 871873 h 3118225"/>
              <a:gd name="connsiteX109" fmla="*/ 2808190 w 4016375"/>
              <a:gd name="connsiteY109" fmla="*/ 871873 h 3118225"/>
              <a:gd name="connsiteX110" fmla="*/ 2808190 w 4016375"/>
              <a:gd name="connsiteY110" fmla="*/ 743083 h 3118225"/>
              <a:gd name="connsiteX111" fmla="*/ 2808654 w 4016375"/>
              <a:gd name="connsiteY111" fmla="*/ 743083 h 3118225"/>
              <a:gd name="connsiteX112" fmla="*/ 2898315 w 4016375"/>
              <a:gd name="connsiteY112" fmla="*/ 871873 h 3118225"/>
              <a:gd name="connsiteX113" fmla="*/ 2917416 w 4016375"/>
              <a:gd name="connsiteY113" fmla="*/ 871873 h 3118225"/>
              <a:gd name="connsiteX114" fmla="*/ 2917416 w 4016375"/>
              <a:gd name="connsiteY114" fmla="*/ 721479 h 3118225"/>
              <a:gd name="connsiteX115" fmla="*/ 2902117 w 4016375"/>
              <a:gd name="connsiteY115" fmla="*/ 721479 h 3118225"/>
              <a:gd name="connsiteX116" fmla="*/ 2902117 w 4016375"/>
              <a:gd name="connsiteY116" fmla="*/ 848971 h 3118225"/>
              <a:gd name="connsiteX117" fmla="*/ 2901653 w 4016375"/>
              <a:gd name="connsiteY117" fmla="*/ 848971 h 3118225"/>
              <a:gd name="connsiteX118" fmla="*/ 2811992 w 4016375"/>
              <a:gd name="connsiteY118" fmla="*/ 721479 h 3118225"/>
              <a:gd name="connsiteX119" fmla="*/ 3331115 w 4016375"/>
              <a:gd name="connsiteY119" fmla="*/ 718975 h 3118225"/>
              <a:gd name="connsiteX120" fmla="*/ 3286539 w 4016375"/>
              <a:gd name="connsiteY120" fmla="*/ 723704 h 3118225"/>
              <a:gd name="connsiteX121" fmla="*/ 3239252 w 4016375"/>
              <a:gd name="connsiteY121" fmla="*/ 796769 h 3118225"/>
              <a:gd name="connsiteX122" fmla="*/ 3286539 w 4016375"/>
              <a:gd name="connsiteY122" fmla="*/ 869833 h 3118225"/>
              <a:gd name="connsiteX123" fmla="*/ 3373327 w 4016375"/>
              <a:gd name="connsiteY123" fmla="*/ 848136 h 3118225"/>
              <a:gd name="connsiteX124" fmla="*/ 3360809 w 4016375"/>
              <a:gd name="connsiteY124" fmla="*/ 839235 h 3118225"/>
              <a:gd name="connsiteX125" fmla="*/ 3291732 w 4016375"/>
              <a:gd name="connsiteY125" fmla="*/ 856481 h 3118225"/>
              <a:gd name="connsiteX126" fmla="*/ 3255849 w 4016375"/>
              <a:gd name="connsiteY126" fmla="*/ 796769 h 3118225"/>
              <a:gd name="connsiteX127" fmla="*/ 3291732 w 4016375"/>
              <a:gd name="connsiteY127" fmla="*/ 737056 h 3118225"/>
              <a:gd name="connsiteX128" fmla="*/ 3356359 w 4016375"/>
              <a:gd name="connsiteY128" fmla="*/ 751521 h 3118225"/>
              <a:gd name="connsiteX129" fmla="*/ 3369710 w 4016375"/>
              <a:gd name="connsiteY129" fmla="*/ 741507 h 3118225"/>
              <a:gd name="connsiteX130" fmla="*/ 3331115 w 4016375"/>
              <a:gd name="connsiteY130" fmla="*/ 718975 h 3118225"/>
              <a:gd name="connsiteX131" fmla="*/ 2547806 w 4016375"/>
              <a:gd name="connsiteY131" fmla="*/ 718975 h 3118225"/>
              <a:gd name="connsiteX132" fmla="*/ 2503230 w 4016375"/>
              <a:gd name="connsiteY132" fmla="*/ 723704 h 3118225"/>
              <a:gd name="connsiteX133" fmla="*/ 2455943 w 4016375"/>
              <a:gd name="connsiteY133" fmla="*/ 796769 h 3118225"/>
              <a:gd name="connsiteX134" fmla="*/ 2503230 w 4016375"/>
              <a:gd name="connsiteY134" fmla="*/ 869833 h 3118225"/>
              <a:gd name="connsiteX135" fmla="*/ 2590018 w 4016375"/>
              <a:gd name="connsiteY135" fmla="*/ 848136 h 3118225"/>
              <a:gd name="connsiteX136" fmla="*/ 2577500 w 4016375"/>
              <a:gd name="connsiteY136" fmla="*/ 839235 h 3118225"/>
              <a:gd name="connsiteX137" fmla="*/ 2508423 w 4016375"/>
              <a:gd name="connsiteY137" fmla="*/ 856481 h 3118225"/>
              <a:gd name="connsiteX138" fmla="*/ 2472540 w 4016375"/>
              <a:gd name="connsiteY138" fmla="*/ 796769 h 3118225"/>
              <a:gd name="connsiteX139" fmla="*/ 2508423 w 4016375"/>
              <a:gd name="connsiteY139" fmla="*/ 737056 h 3118225"/>
              <a:gd name="connsiteX140" fmla="*/ 2573050 w 4016375"/>
              <a:gd name="connsiteY140" fmla="*/ 751521 h 3118225"/>
              <a:gd name="connsiteX141" fmla="*/ 2586401 w 4016375"/>
              <a:gd name="connsiteY141" fmla="*/ 741507 h 3118225"/>
              <a:gd name="connsiteX142" fmla="*/ 2547806 w 4016375"/>
              <a:gd name="connsiteY142" fmla="*/ 718975 h 3118225"/>
              <a:gd name="connsiteX143" fmla="*/ 2683851 w 4016375"/>
              <a:gd name="connsiteY143" fmla="*/ 717678 h 3118225"/>
              <a:gd name="connsiteX144" fmla="*/ 2605409 w 4016375"/>
              <a:gd name="connsiteY144" fmla="*/ 796677 h 3118225"/>
              <a:gd name="connsiteX145" fmla="*/ 2683851 w 4016375"/>
              <a:gd name="connsiteY145" fmla="*/ 875675 h 3118225"/>
              <a:gd name="connsiteX146" fmla="*/ 2762293 w 4016375"/>
              <a:gd name="connsiteY146" fmla="*/ 796677 h 3118225"/>
              <a:gd name="connsiteX147" fmla="*/ 2683851 w 4016375"/>
              <a:gd name="connsiteY147" fmla="*/ 717678 h 3118225"/>
              <a:gd name="connsiteX148" fmla="*/ 2917323 w 4016375"/>
              <a:gd name="connsiteY148" fmla="*/ 516843 h 3118225"/>
              <a:gd name="connsiteX149" fmla="*/ 2917323 w 4016375"/>
              <a:gd name="connsiteY149" fmla="*/ 670482 h 3118225"/>
              <a:gd name="connsiteX150" fmla="*/ 2951166 w 4016375"/>
              <a:gd name="connsiteY150" fmla="*/ 670482 h 3118225"/>
              <a:gd name="connsiteX151" fmla="*/ 2951166 w 4016375"/>
              <a:gd name="connsiteY151" fmla="*/ 610584 h 3118225"/>
              <a:gd name="connsiteX152" fmla="*/ 3015237 w 4016375"/>
              <a:gd name="connsiteY152" fmla="*/ 610584 h 3118225"/>
              <a:gd name="connsiteX153" fmla="*/ 3015237 w 4016375"/>
              <a:gd name="connsiteY153" fmla="*/ 579337 h 3118225"/>
              <a:gd name="connsiteX154" fmla="*/ 2951166 w 4016375"/>
              <a:gd name="connsiteY154" fmla="*/ 579337 h 3118225"/>
              <a:gd name="connsiteX155" fmla="*/ 2951166 w 4016375"/>
              <a:gd name="connsiteY155" fmla="*/ 548090 h 3118225"/>
              <a:gd name="connsiteX156" fmla="*/ 3020429 w 4016375"/>
              <a:gd name="connsiteY156" fmla="*/ 548090 h 3118225"/>
              <a:gd name="connsiteX157" fmla="*/ 3020429 w 4016375"/>
              <a:gd name="connsiteY157" fmla="*/ 516843 h 3118225"/>
              <a:gd name="connsiteX158" fmla="*/ 2590296 w 4016375"/>
              <a:gd name="connsiteY158" fmla="*/ 516843 h 3118225"/>
              <a:gd name="connsiteX159" fmla="*/ 2590296 w 4016375"/>
              <a:gd name="connsiteY159" fmla="*/ 670575 h 3118225"/>
              <a:gd name="connsiteX160" fmla="*/ 2624139 w 4016375"/>
              <a:gd name="connsiteY160" fmla="*/ 670575 h 3118225"/>
              <a:gd name="connsiteX161" fmla="*/ 2624139 w 4016375"/>
              <a:gd name="connsiteY161" fmla="*/ 561164 h 3118225"/>
              <a:gd name="connsiteX162" fmla="*/ 2624603 w 4016375"/>
              <a:gd name="connsiteY162" fmla="*/ 561164 h 3118225"/>
              <a:gd name="connsiteX163" fmla="*/ 2691733 w 4016375"/>
              <a:gd name="connsiteY163" fmla="*/ 670575 h 3118225"/>
              <a:gd name="connsiteX164" fmla="*/ 2736054 w 4016375"/>
              <a:gd name="connsiteY164" fmla="*/ 670575 h 3118225"/>
              <a:gd name="connsiteX165" fmla="*/ 2736054 w 4016375"/>
              <a:gd name="connsiteY165" fmla="*/ 516843 h 3118225"/>
              <a:gd name="connsiteX166" fmla="*/ 2702211 w 4016375"/>
              <a:gd name="connsiteY166" fmla="*/ 516843 h 3118225"/>
              <a:gd name="connsiteX167" fmla="*/ 2702211 w 4016375"/>
              <a:gd name="connsiteY167" fmla="*/ 623658 h 3118225"/>
              <a:gd name="connsiteX168" fmla="*/ 2701747 w 4016375"/>
              <a:gd name="connsiteY168" fmla="*/ 623658 h 3118225"/>
              <a:gd name="connsiteX169" fmla="*/ 2636378 w 4016375"/>
              <a:gd name="connsiteY169" fmla="*/ 516843 h 3118225"/>
              <a:gd name="connsiteX170" fmla="*/ 2590389 w 4016375"/>
              <a:gd name="connsiteY170" fmla="*/ 516843 h 3118225"/>
              <a:gd name="connsiteX171" fmla="*/ 2854099 w 4016375"/>
              <a:gd name="connsiteY171" fmla="*/ 513946 h 3118225"/>
              <a:gd name="connsiteX172" fmla="*/ 2808654 w 4016375"/>
              <a:gd name="connsiteY172" fmla="*/ 518605 h 3118225"/>
              <a:gd name="connsiteX173" fmla="*/ 2758955 w 4016375"/>
              <a:gd name="connsiteY173" fmla="*/ 593709 h 3118225"/>
              <a:gd name="connsiteX174" fmla="*/ 2808654 w 4016375"/>
              <a:gd name="connsiteY174" fmla="*/ 668813 h 3118225"/>
              <a:gd name="connsiteX175" fmla="*/ 2897481 w 4016375"/>
              <a:gd name="connsiteY175" fmla="*/ 647765 h 3118225"/>
              <a:gd name="connsiteX176" fmla="*/ 2869293 w 4016375"/>
              <a:gd name="connsiteY176" fmla="*/ 626718 h 3118225"/>
              <a:gd name="connsiteX177" fmla="*/ 2820522 w 4016375"/>
              <a:gd name="connsiteY177" fmla="*/ 639513 h 3118225"/>
              <a:gd name="connsiteX178" fmla="*/ 2794189 w 4016375"/>
              <a:gd name="connsiteY178" fmla="*/ 593709 h 3118225"/>
              <a:gd name="connsiteX179" fmla="*/ 2820986 w 4016375"/>
              <a:gd name="connsiteY179" fmla="*/ 547905 h 3118225"/>
              <a:gd name="connsiteX180" fmla="*/ 2846137 w 4016375"/>
              <a:gd name="connsiteY180" fmla="*/ 544740 h 3118225"/>
              <a:gd name="connsiteX181" fmla="*/ 2867755 w 4016375"/>
              <a:gd name="connsiteY181" fmla="*/ 556775 h 3118225"/>
              <a:gd name="connsiteX182" fmla="*/ 2867717 w 4016375"/>
              <a:gd name="connsiteY182" fmla="*/ 556806 h 3118225"/>
              <a:gd name="connsiteX183" fmla="*/ 2867810 w 4016375"/>
              <a:gd name="connsiteY183" fmla="*/ 556806 h 3118225"/>
              <a:gd name="connsiteX184" fmla="*/ 2867755 w 4016375"/>
              <a:gd name="connsiteY184" fmla="*/ 556775 h 3118225"/>
              <a:gd name="connsiteX185" fmla="*/ 2893772 w 4016375"/>
              <a:gd name="connsiteY185" fmla="*/ 535573 h 3118225"/>
              <a:gd name="connsiteX186" fmla="*/ 2854099 w 4016375"/>
              <a:gd name="connsiteY186" fmla="*/ 513946 h 3118225"/>
              <a:gd name="connsiteX187" fmla="*/ 2521636 w 4016375"/>
              <a:gd name="connsiteY187" fmla="*/ 512844 h 3118225"/>
              <a:gd name="connsiteX188" fmla="*/ 2477176 w 4016375"/>
              <a:gd name="connsiteY188" fmla="*/ 525559 h 3118225"/>
              <a:gd name="connsiteX189" fmla="*/ 2464473 w 4016375"/>
              <a:gd name="connsiteY189" fmla="*/ 583417 h 3118225"/>
              <a:gd name="connsiteX190" fmla="*/ 2512595 w 4016375"/>
              <a:gd name="connsiteY190" fmla="*/ 609286 h 3118225"/>
              <a:gd name="connsiteX191" fmla="*/ 2529192 w 4016375"/>
              <a:gd name="connsiteY191" fmla="*/ 634228 h 3118225"/>
              <a:gd name="connsiteX192" fmla="*/ 2478289 w 4016375"/>
              <a:gd name="connsiteY192" fmla="*/ 628572 h 3118225"/>
              <a:gd name="connsiteX193" fmla="*/ 2454181 w 4016375"/>
              <a:gd name="connsiteY193" fmla="*/ 655091 h 3118225"/>
              <a:gd name="connsiteX194" fmla="*/ 2547459 w 4016375"/>
              <a:gd name="connsiteY194" fmla="*/ 662045 h 3118225"/>
              <a:gd name="connsiteX195" fmla="*/ 2559976 w 4016375"/>
              <a:gd name="connsiteY195" fmla="*/ 602332 h 3118225"/>
              <a:gd name="connsiteX196" fmla="*/ 2529842 w 4016375"/>
              <a:gd name="connsiteY196" fmla="*/ 582119 h 3118225"/>
              <a:gd name="connsiteX197" fmla="*/ 2499707 w 4016375"/>
              <a:gd name="connsiteY197" fmla="*/ 570621 h 3118225"/>
              <a:gd name="connsiteX198" fmla="*/ 2496647 w 4016375"/>
              <a:gd name="connsiteY198" fmla="*/ 552634 h 3118225"/>
              <a:gd name="connsiteX199" fmla="*/ 2519329 w 4016375"/>
              <a:gd name="connsiteY199" fmla="*/ 544126 h 3118225"/>
              <a:gd name="connsiteX200" fmla="*/ 2541737 w 4016375"/>
              <a:gd name="connsiteY200" fmla="*/ 554365 h 3118225"/>
              <a:gd name="connsiteX201" fmla="*/ 2541710 w 4016375"/>
              <a:gd name="connsiteY201" fmla="*/ 554395 h 3118225"/>
              <a:gd name="connsiteX202" fmla="*/ 2541803 w 4016375"/>
              <a:gd name="connsiteY202" fmla="*/ 554395 h 3118225"/>
              <a:gd name="connsiteX203" fmla="*/ 2541737 w 4016375"/>
              <a:gd name="connsiteY203" fmla="*/ 554365 h 3118225"/>
              <a:gd name="connsiteX204" fmla="*/ 2564983 w 4016375"/>
              <a:gd name="connsiteY204" fmla="*/ 528990 h 3118225"/>
              <a:gd name="connsiteX205" fmla="*/ 2521636 w 4016375"/>
              <a:gd name="connsiteY205" fmla="*/ 512844 h 3118225"/>
              <a:gd name="connsiteX206" fmla="*/ 0 w 4016375"/>
              <a:gd name="connsiteY206" fmla="*/ 0 h 3118225"/>
              <a:gd name="connsiteX207" fmla="*/ 4016375 w 4016375"/>
              <a:gd name="connsiteY207" fmla="*/ 0 h 3118225"/>
              <a:gd name="connsiteX208" fmla="*/ 4016375 w 4016375"/>
              <a:gd name="connsiteY208" fmla="*/ 3118225 h 3118225"/>
              <a:gd name="connsiteX209" fmla="*/ 0 w 4016375"/>
              <a:gd name="connsiteY209" fmla="*/ 3118225 h 31182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</a:cxnLst>
            <a:rect l="l" t="t" r="r" b="b"/>
            <a:pathLst>
              <a:path w="4016375" h="3118225">
                <a:moveTo>
                  <a:pt x="2499707" y="999180"/>
                </a:moveTo>
                <a:lnTo>
                  <a:pt x="2539392" y="1040811"/>
                </a:lnTo>
                <a:cubicBezTo>
                  <a:pt x="2500263" y="1097279"/>
                  <a:pt x="2434709" y="1031725"/>
                  <a:pt x="2499707" y="999180"/>
                </a:cubicBezTo>
                <a:close/>
                <a:moveTo>
                  <a:pt x="2836378" y="989536"/>
                </a:moveTo>
                <a:cubicBezTo>
                  <a:pt x="2831742" y="989536"/>
                  <a:pt x="2827940" y="993338"/>
                  <a:pt x="2827940" y="997974"/>
                </a:cubicBezTo>
                <a:cubicBezTo>
                  <a:pt x="2827940" y="1002981"/>
                  <a:pt x="2832112" y="1006411"/>
                  <a:pt x="2836378" y="1006411"/>
                </a:cubicBezTo>
                <a:lnTo>
                  <a:pt x="2922794" y="1006411"/>
                </a:lnTo>
                <a:cubicBezTo>
                  <a:pt x="2922794" y="1006411"/>
                  <a:pt x="2922794" y="989629"/>
                  <a:pt x="2922794" y="989629"/>
                </a:cubicBezTo>
                <a:lnTo>
                  <a:pt x="2836378" y="989629"/>
                </a:lnTo>
                <a:close/>
                <a:moveTo>
                  <a:pt x="2510277" y="932884"/>
                </a:moveTo>
                <a:cubicBezTo>
                  <a:pt x="2521682" y="932698"/>
                  <a:pt x="2531418" y="940858"/>
                  <a:pt x="2531140" y="952633"/>
                </a:cubicBezTo>
                <a:cubicBezTo>
                  <a:pt x="2531232" y="968303"/>
                  <a:pt x="2514913" y="975258"/>
                  <a:pt x="2503509" y="981933"/>
                </a:cubicBezTo>
                <a:cubicBezTo>
                  <a:pt x="2496462" y="975443"/>
                  <a:pt x="2488210" y="965058"/>
                  <a:pt x="2487746" y="954952"/>
                </a:cubicBezTo>
                <a:cubicBezTo>
                  <a:pt x="2487468" y="941785"/>
                  <a:pt x="2497574" y="932791"/>
                  <a:pt x="2510277" y="932884"/>
                </a:cubicBezTo>
                <a:close/>
                <a:moveTo>
                  <a:pt x="2653624" y="922777"/>
                </a:moveTo>
                <a:lnTo>
                  <a:pt x="2653624" y="936778"/>
                </a:lnTo>
                <a:lnTo>
                  <a:pt x="2703972" y="936778"/>
                </a:lnTo>
                <a:lnTo>
                  <a:pt x="2703972" y="1073171"/>
                </a:lnTo>
                <a:lnTo>
                  <a:pt x="2719271" y="1073171"/>
                </a:lnTo>
                <a:lnTo>
                  <a:pt x="2719271" y="936778"/>
                </a:lnTo>
                <a:lnTo>
                  <a:pt x="2769618" y="936778"/>
                </a:lnTo>
                <a:lnTo>
                  <a:pt x="2769618" y="922777"/>
                </a:lnTo>
                <a:close/>
                <a:moveTo>
                  <a:pt x="3105733" y="922684"/>
                </a:moveTo>
                <a:lnTo>
                  <a:pt x="3105733" y="1073078"/>
                </a:lnTo>
                <a:lnTo>
                  <a:pt x="3121032" y="1073078"/>
                </a:lnTo>
                <a:lnTo>
                  <a:pt x="3121032" y="1001868"/>
                </a:lnTo>
                <a:lnTo>
                  <a:pt x="3203090" y="1001868"/>
                </a:lnTo>
                <a:lnTo>
                  <a:pt x="3203090" y="1073078"/>
                </a:lnTo>
                <a:lnTo>
                  <a:pt x="3218389" y="1073078"/>
                </a:lnTo>
                <a:lnTo>
                  <a:pt x="3218389" y="922684"/>
                </a:lnTo>
                <a:lnTo>
                  <a:pt x="3203090" y="922684"/>
                </a:lnTo>
                <a:lnTo>
                  <a:pt x="3203090" y="987867"/>
                </a:lnTo>
                <a:lnTo>
                  <a:pt x="3121032" y="987867"/>
                </a:lnTo>
                <a:lnTo>
                  <a:pt x="3121032" y="922684"/>
                </a:lnTo>
                <a:close/>
                <a:moveTo>
                  <a:pt x="2845094" y="922684"/>
                </a:moveTo>
                <a:cubicBezTo>
                  <a:pt x="2797898" y="922684"/>
                  <a:pt x="2774440" y="963203"/>
                  <a:pt x="2774440" y="997881"/>
                </a:cubicBezTo>
                <a:cubicBezTo>
                  <a:pt x="2774440" y="1032559"/>
                  <a:pt x="2799011" y="1072893"/>
                  <a:pt x="2845186" y="1072893"/>
                </a:cubicBezTo>
                <a:lnTo>
                  <a:pt x="2922794" y="1073171"/>
                </a:lnTo>
                <a:lnTo>
                  <a:pt x="2922794" y="1056388"/>
                </a:lnTo>
                <a:cubicBezTo>
                  <a:pt x="2922794" y="1056388"/>
                  <a:pt x="2845557" y="1056388"/>
                  <a:pt x="2845557" y="1056388"/>
                </a:cubicBezTo>
                <a:lnTo>
                  <a:pt x="2845557" y="1056295"/>
                </a:lnTo>
                <a:cubicBezTo>
                  <a:pt x="2814032" y="1056295"/>
                  <a:pt x="2791223" y="1029035"/>
                  <a:pt x="2791223" y="997881"/>
                </a:cubicBezTo>
                <a:cubicBezTo>
                  <a:pt x="2791223" y="966727"/>
                  <a:pt x="2814032" y="939467"/>
                  <a:pt x="2845557" y="939467"/>
                </a:cubicBezTo>
                <a:lnTo>
                  <a:pt x="2922701" y="939467"/>
                </a:lnTo>
                <a:cubicBezTo>
                  <a:pt x="2922701" y="939467"/>
                  <a:pt x="2922701" y="922684"/>
                  <a:pt x="2922701" y="922684"/>
                </a:cubicBezTo>
                <a:cubicBezTo>
                  <a:pt x="2922701" y="922684"/>
                  <a:pt x="2892289" y="922684"/>
                  <a:pt x="2845094" y="922684"/>
                </a:cubicBezTo>
                <a:close/>
                <a:moveTo>
                  <a:pt x="2524093" y="921201"/>
                </a:moveTo>
                <a:cubicBezTo>
                  <a:pt x="2475692" y="908035"/>
                  <a:pt x="2455201" y="957455"/>
                  <a:pt x="2490064" y="989722"/>
                </a:cubicBezTo>
                <a:cubicBezTo>
                  <a:pt x="2476898" y="995934"/>
                  <a:pt x="2464195" y="1005114"/>
                  <a:pt x="2458632" y="1019022"/>
                </a:cubicBezTo>
                <a:cubicBezTo>
                  <a:pt x="2452327" y="1034692"/>
                  <a:pt x="2456870" y="1055091"/>
                  <a:pt x="2470036" y="1065754"/>
                </a:cubicBezTo>
                <a:cubicBezTo>
                  <a:pt x="2485243" y="1079013"/>
                  <a:pt x="2512595" y="1080774"/>
                  <a:pt x="2529007" y="1070111"/>
                </a:cubicBezTo>
                <a:cubicBezTo>
                  <a:pt x="2536054" y="1065475"/>
                  <a:pt x="2542730" y="1059170"/>
                  <a:pt x="2548942" y="1051104"/>
                </a:cubicBezTo>
                <a:lnTo>
                  <a:pt x="2570175" y="1073171"/>
                </a:lnTo>
                <a:lnTo>
                  <a:pt x="2591872" y="1073171"/>
                </a:lnTo>
                <a:lnTo>
                  <a:pt x="2558121" y="1038308"/>
                </a:lnTo>
                <a:lnTo>
                  <a:pt x="2558214" y="1038401"/>
                </a:lnTo>
                <a:lnTo>
                  <a:pt x="2585845" y="991855"/>
                </a:lnTo>
                <a:lnTo>
                  <a:pt x="2568599" y="991855"/>
                </a:lnTo>
                <a:lnTo>
                  <a:pt x="2548015" y="1027552"/>
                </a:lnTo>
                <a:lnTo>
                  <a:pt x="2513337" y="991855"/>
                </a:lnTo>
                <a:cubicBezTo>
                  <a:pt x="2524835" y="985920"/>
                  <a:pt x="2537537" y="978225"/>
                  <a:pt x="2543471" y="966078"/>
                </a:cubicBezTo>
                <a:cubicBezTo>
                  <a:pt x="2551724" y="949017"/>
                  <a:pt x="2542544" y="926393"/>
                  <a:pt x="2524093" y="921201"/>
                </a:cubicBezTo>
                <a:close/>
                <a:moveTo>
                  <a:pt x="3035983" y="920181"/>
                </a:moveTo>
                <a:cubicBezTo>
                  <a:pt x="3020986" y="917469"/>
                  <a:pt x="3004991" y="919300"/>
                  <a:pt x="2991407" y="924910"/>
                </a:cubicBezTo>
                <a:cubicBezTo>
                  <a:pt x="2961922" y="936778"/>
                  <a:pt x="2943656" y="965986"/>
                  <a:pt x="2944120" y="997975"/>
                </a:cubicBezTo>
                <a:cubicBezTo>
                  <a:pt x="2943749" y="1029871"/>
                  <a:pt x="2961922" y="1059171"/>
                  <a:pt x="2991407" y="1071039"/>
                </a:cubicBezTo>
                <a:cubicBezTo>
                  <a:pt x="3020244" y="1083371"/>
                  <a:pt x="3060207" y="1076695"/>
                  <a:pt x="3078195" y="1049342"/>
                </a:cubicBezTo>
                <a:lnTo>
                  <a:pt x="3065677" y="1040441"/>
                </a:lnTo>
                <a:cubicBezTo>
                  <a:pt x="3051954" y="1064085"/>
                  <a:pt x="3019224" y="1068072"/>
                  <a:pt x="2996600" y="1057687"/>
                </a:cubicBezTo>
                <a:cubicBezTo>
                  <a:pt x="2973420" y="1047395"/>
                  <a:pt x="2960531" y="1022917"/>
                  <a:pt x="2960717" y="997975"/>
                </a:cubicBezTo>
                <a:cubicBezTo>
                  <a:pt x="2960531" y="973032"/>
                  <a:pt x="2973420" y="948554"/>
                  <a:pt x="2996600" y="938262"/>
                </a:cubicBezTo>
                <a:cubicBezTo>
                  <a:pt x="3017184" y="928155"/>
                  <a:pt x="3047782" y="932699"/>
                  <a:pt x="3061227" y="952727"/>
                </a:cubicBezTo>
                <a:lnTo>
                  <a:pt x="3074578" y="942713"/>
                </a:lnTo>
                <a:cubicBezTo>
                  <a:pt x="3064981" y="930149"/>
                  <a:pt x="3050981" y="922894"/>
                  <a:pt x="3035983" y="920181"/>
                </a:cubicBezTo>
                <a:close/>
                <a:moveTo>
                  <a:pt x="3381671" y="721479"/>
                </a:moveTo>
                <a:lnTo>
                  <a:pt x="3381671" y="735480"/>
                </a:lnTo>
                <a:lnTo>
                  <a:pt x="3432019" y="735480"/>
                </a:lnTo>
                <a:lnTo>
                  <a:pt x="3432019" y="871873"/>
                </a:lnTo>
                <a:lnTo>
                  <a:pt x="3447318" y="871873"/>
                </a:lnTo>
                <a:lnTo>
                  <a:pt x="3447318" y="735480"/>
                </a:lnTo>
                <a:lnTo>
                  <a:pt x="3497665" y="735480"/>
                </a:lnTo>
                <a:lnTo>
                  <a:pt x="3497665" y="721479"/>
                </a:lnTo>
                <a:close/>
                <a:moveTo>
                  <a:pt x="3123535" y="721479"/>
                </a:moveTo>
                <a:lnTo>
                  <a:pt x="3123535" y="871873"/>
                </a:lnTo>
                <a:lnTo>
                  <a:pt x="3219316" y="871873"/>
                </a:lnTo>
                <a:lnTo>
                  <a:pt x="3219316" y="857872"/>
                </a:lnTo>
                <a:lnTo>
                  <a:pt x="3138834" y="857872"/>
                </a:lnTo>
                <a:lnTo>
                  <a:pt x="3138834" y="857779"/>
                </a:lnTo>
                <a:lnTo>
                  <a:pt x="3138834" y="800663"/>
                </a:lnTo>
                <a:lnTo>
                  <a:pt x="3211713" y="800663"/>
                </a:lnTo>
                <a:lnTo>
                  <a:pt x="3211713" y="786662"/>
                </a:lnTo>
                <a:lnTo>
                  <a:pt x="3138834" y="786662"/>
                </a:lnTo>
                <a:lnTo>
                  <a:pt x="3138834" y="735480"/>
                </a:lnTo>
                <a:lnTo>
                  <a:pt x="3216813" y="735480"/>
                </a:lnTo>
                <a:lnTo>
                  <a:pt x="3216813" y="721479"/>
                </a:lnTo>
                <a:close/>
                <a:moveTo>
                  <a:pt x="2958213" y="721479"/>
                </a:moveTo>
                <a:lnTo>
                  <a:pt x="2958213" y="871873"/>
                </a:lnTo>
                <a:lnTo>
                  <a:pt x="2973512" y="871873"/>
                </a:lnTo>
                <a:lnTo>
                  <a:pt x="2973512" y="743083"/>
                </a:lnTo>
                <a:lnTo>
                  <a:pt x="2973976" y="743083"/>
                </a:lnTo>
                <a:lnTo>
                  <a:pt x="3063637" y="871873"/>
                </a:lnTo>
                <a:lnTo>
                  <a:pt x="3082738" y="871873"/>
                </a:lnTo>
                <a:lnTo>
                  <a:pt x="3082738" y="721479"/>
                </a:lnTo>
                <a:lnTo>
                  <a:pt x="3067439" y="721479"/>
                </a:lnTo>
                <a:lnTo>
                  <a:pt x="3067439" y="848971"/>
                </a:lnTo>
                <a:lnTo>
                  <a:pt x="3066975" y="848971"/>
                </a:lnTo>
                <a:lnTo>
                  <a:pt x="2977314" y="721479"/>
                </a:lnTo>
                <a:close/>
                <a:moveTo>
                  <a:pt x="2792891" y="721479"/>
                </a:moveTo>
                <a:lnTo>
                  <a:pt x="2792891" y="871873"/>
                </a:lnTo>
                <a:lnTo>
                  <a:pt x="2808190" y="871873"/>
                </a:lnTo>
                <a:lnTo>
                  <a:pt x="2808190" y="743083"/>
                </a:lnTo>
                <a:lnTo>
                  <a:pt x="2808654" y="743083"/>
                </a:lnTo>
                <a:lnTo>
                  <a:pt x="2898315" y="871873"/>
                </a:lnTo>
                <a:lnTo>
                  <a:pt x="2917416" y="871873"/>
                </a:lnTo>
                <a:lnTo>
                  <a:pt x="2917416" y="721479"/>
                </a:lnTo>
                <a:lnTo>
                  <a:pt x="2902117" y="721479"/>
                </a:lnTo>
                <a:lnTo>
                  <a:pt x="2902117" y="848971"/>
                </a:lnTo>
                <a:lnTo>
                  <a:pt x="2901653" y="848971"/>
                </a:lnTo>
                <a:lnTo>
                  <a:pt x="2811992" y="721479"/>
                </a:lnTo>
                <a:close/>
                <a:moveTo>
                  <a:pt x="3331115" y="718975"/>
                </a:moveTo>
                <a:cubicBezTo>
                  <a:pt x="3316117" y="716263"/>
                  <a:pt x="3300123" y="718094"/>
                  <a:pt x="3286539" y="723704"/>
                </a:cubicBezTo>
                <a:cubicBezTo>
                  <a:pt x="3257054" y="735572"/>
                  <a:pt x="3238788" y="764780"/>
                  <a:pt x="3239252" y="796769"/>
                </a:cubicBezTo>
                <a:cubicBezTo>
                  <a:pt x="3238881" y="828665"/>
                  <a:pt x="3257054" y="857965"/>
                  <a:pt x="3286539" y="869833"/>
                </a:cubicBezTo>
                <a:cubicBezTo>
                  <a:pt x="3315376" y="882165"/>
                  <a:pt x="3355339" y="875489"/>
                  <a:pt x="3373327" y="848136"/>
                </a:cubicBezTo>
                <a:lnTo>
                  <a:pt x="3360809" y="839235"/>
                </a:lnTo>
                <a:cubicBezTo>
                  <a:pt x="3347086" y="862879"/>
                  <a:pt x="3314356" y="866866"/>
                  <a:pt x="3291732" y="856481"/>
                </a:cubicBezTo>
                <a:cubicBezTo>
                  <a:pt x="3268551" y="846189"/>
                  <a:pt x="3255663" y="821711"/>
                  <a:pt x="3255849" y="796769"/>
                </a:cubicBezTo>
                <a:cubicBezTo>
                  <a:pt x="3255663" y="771827"/>
                  <a:pt x="3268551" y="747348"/>
                  <a:pt x="3291732" y="737056"/>
                </a:cubicBezTo>
                <a:cubicBezTo>
                  <a:pt x="3312316" y="726949"/>
                  <a:pt x="3342914" y="731493"/>
                  <a:pt x="3356359" y="751521"/>
                </a:cubicBezTo>
                <a:lnTo>
                  <a:pt x="3369710" y="741507"/>
                </a:lnTo>
                <a:cubicBezTo>
                  <a:pt x="3360113" y="728943"/>
                  <a:pt x="3346113" y="721687"/>
                  <a:pt x="3331115" y="718975"/>
                </a:cubicBezTo>
                <a:close/>
                <a:moveTo>
                  <a:pt x="2547806" y="718975"/>
                </a:moveTo>
                <a:cubicBezTo>
                  <a:pt x="2532809" y="716263"/>
                  <a:pt x="2516814" y="718094"/>
                  <a:pt x="2503230" y="723704"/>
                </a:cubicBezTo>
                <a:cubicBezTo>
                  <a:pt x="2473745" y="735572"/>
                  <a:pt x="2455479" y="764780"/>
                  <a:pt x="2455943" y="796769"/>
                </a:cubicBezTo>
                <a:cubicBezTo>
                  <a:pt x="2455572" y="828665"/>
                  <a:pt x="2473745" y="857965"/>
                  <a:pt x="2503230" y="869833"/>
                </a:cubicBezTo>
                <a:cubicBezTo>
                  <a:pt x="2532067" y="882165"/>
                  <a:pt x="2572030" y="875489"/>
                  <a:pt x="2590018" y="848136"/>
                </a:cubicBezTo>
                <a:lnTo>
                  <a:pt x="2577500" y="839235"/>
                </a:lnTo>
                <a:cubicBezTo>
                  <a:pt x="2563777" y="862879"/>
                  <a:pt x="2531047" y="866866"/>
                  <a:pt x="2508423" y="856481"/>
                </a:cubicBezTo>
                <a:cubicBezTo>
                  <a:pt x="2485243" y="846189"/>
                  <a:pt x="2472354" y="821711"/>
                  <a:pt x="2472540" y="796769"/>
                </a:cubicBezTo>
                <a:cubicBezTo>
                  <a:pt x="2472354" y="771827"/>
                  <a:pt x="2485243" y="747348"/>
                  <a:pt x="2508423" y="737056"/>
                </a:cubicBezTo>
                <a:cubicBezTo>
                  <a:pt x="2529007" y="726949"/>
                  <a:pt x="2559605" y="731493"/>
                  <a:pt x="2573050" y="751521"/>
                </a:cubicBezTo>
                <a:lnTo>
                  <a:pt x="2586401" y="741507"/>
                </a:lnTo>
                <a:cubicBezTo>
                  <a:pt x="2576805" y="728943"/>
                  <a:pt x="2562804" y="721687"/>
                  <a:pt x="2547806" y="718975"/>
                </a:cubicBezTo>
                <a:close/>
                <a:moveTo>
                  <a:pt x="2683851" y="717678"/>
                </a:moveTo>
                <a:cubicBezTo>
                  <a:pt x="2640529" y="717678"/>
                  <a:pt x="2605409" y="753047"/>
                  <a:pt x="2605409" y="796677"/>
                </a:cubicBezTo>
                <a:cubicBezTo>
                  <a:pt x="2605409" y="840306"/>
                  <a:pt x="2640529" y="875675"/>
                  <a:pt x="2683851" y="875675"/>
                </a:cubicBezTo>
                <a:cubicBezTo>
                  <a:pt x="2727174" y="875675"/>
                  <a:pt x="2762293" y="840306"/>
                  <a:pt x="2762293" y="796677"/>
                </a:cubicBezTo>
                <a:cubicBezTo>
                  <a:pt x="2762293" y="753047"/>
                  <a:pt x="2727174" y="717678"/>
                  <a:pt x="2683851" y="717678"/>
                </a:cubicBezTo>
                <a:close/>
                <a:moveTo>
                  <a:pt x="2917323" y="516843"/>
                </a:moveTo>
                <a:lnTo>
                  <a:pt x="2917323" y="670482"/>
                </a:lnTo>
                <a:lnTo>
                  <a:pt x="2951166" y="670482"/>
                </a:lnTo>
                <a:lnTo>
                  <a:pt x="2951166" y="610584"/>
                </a:lnTo>
                <a:lnTo>
                  <a:pt x="3015237" y="610584"/>
                </a:lnTo>
                <a:lnTo>
                  <a:pt x="3015237" y="579337"/>
                </a:lnTo>
                <a:lnTo>
                  <a:pt x="2951166" y="579337"/>
                </a:lnTo>
                <a:lnTo>
                  <a:pt x="2951166" y="548090"/>
                </a:lnTo>
                <a:lnTo>
                  <a:pt x="3020429" y="548090"/>
                </a:lnTo>
                <a:lnTo>
                  <a:pt x="3020429" y="516843"/>
                </a:lnTo>
                <a:close/>
                <a:moveTo>
                  <a:pt x="2590296" y="516843"/>
                </a:moveTo>
                <a:lnTo>
                  <a:pt x="2590296" y="670575"/>
                </a:lnTo>
                <a:lnTo>
                  <a:pt x="2624139" y="670575"/>
                </a:lnTo>
                <a:lnTo>
                  <a:pt x="2624139" y="561164"/>
                </a:lnTo>
                <a:lnTo>
                  <a:pt x="2624603" y="561164"/>
                </a:lnTo>
                <a:lnTo>
                  <a:pt x="2691733" y="670575"/>
                </a:lnTo>
                <a:lnTo>
                  <a:pt x="2736054" y="670575"/>
                </a:lnTo>
                <a:lnTo>
                  <a:pt x="2736054" y="516843"/>
                </a:lnTo>
                <a:lnTo>
                  <a:pt x="2702211" y="516843"/>
                </a:lnTo>
                <a:lnTo>
                  <a:pt x="2702211" y="623658"/>
                </a:lnTo>
                <a:lnTo>
                  <a:pt x="2701747" y="623658"/>
                </a:lnTo>
                <a:lnTo>
                  <a:pt x="2636378" y="516843"/>
                </a:lnTo>
                <a:lnTo>
                  <a:pt x="2590389" y="516843"/>
                </a:lnTo>
                <a:close/>
                <a:moveTo>
                  <a:pt x="2854099" y="513946"/>
                </a:moveTo>
                <a:cubicBezTo>
                  <a:pt x="2838695" y="511558"/>
                  <a:pt x="2822330" y="513551"/>
                  <a:pt x="2808654" y="518605"/>
                </a:cubicBezTo>
                <a:cubicBezTo>
                  <a:pt x="2777036" y="529824"/>
                  <a:pt x="2758399" y="560144"/>
                  <a:pt x="2758955" y="593709"/>
                </a:cubicBezTo>
                <a:cubicBezTo>
                  <a:pt x="2758399" y="627274"/>
                  <a:pt x="2777036" y="657594"/>
                  <a:pt x="2808654" y="668813"/>
                </a:cubicBezTo>
                <a:cubicBezTo>
                  <a:pt x="2837954" y="679754"/>
                  <a:pt x="2878287" y="675767"/>
                  <a:pt x="2897481" y="647765"/>
                </a:cubicBezTo>
                <a:lnTo>
                  <a:pt x="2869293" y="626718"/>
                </a:lnTo>
                <a:cubicBezTo>
                  <a:pt x="2859279" y="642573"/>
                  <a:pt x="2837212" y="647395"/>
                  <a:pt x="2820522" y="639513"/>
                </a:cubicBezTo>
                <a:cubicBezTo>
                  <a:pt x="2803276" y="631446"/>
                  <a:pt x="2794004" y="612810"/>
                  <a:pt x="2794189" y="593709"/>
                </a:cubicBezTo>
                <a:cubicBezTo>
                  <a:pt x="2794004" y="574608"/>
                  <a:pt x="2803461" y="555693"/>
                  <a:pt x="2820986" y="547905"/>
                </a:cubicBezTo>
                <a:cubicBezTo>
                  <a:pt x="2828589" y="544474"/>
                  <a:pt x="2837653" y="543338"/>
                  <a:pt x="2846137" y="544740"/>
                </a:cubicBezTo>
                <a:lnTo>
                  <a:pt x="2867755" y="556775"/>
                </a:lnTo>
                <a:lnTo>
                  <a:pt x="2867717" y="556806"/>
                </a:lnTo>
                <a:lnTo>
                  <a:pt x="2867810" y="556806"/>
                </a:lnTo>
                <a:lnTo>
                  <a:pt x="2867755" y="556775"/>
                </a:lnTo>
                <a:lnTo>
                  <a:pt x="2893772" y="535573"/>
                </a:lnTo>
                <a:cubicBezTo>
                  <a:pt x="2883944" y="523102"/>
                  <a:pt x="2869502" y="516333"/>
                  <a:pt x="2854099" y="513946"/>
                </a:cubicBezTo>
                <a:close/>
                <a:moveTo>
                  <a:pt x="2521636" y="512844"/>
                </a:moveTo>
                <a:cubicBezTo>
                  <a:pt x="2505734" y="512253"/>
                  <a:pt x="2489647" y="516472"/>
                  <a:pt x="2477176" y="525559"/>
                </a:cubicBezTo>
                <a:cubicBezTo>
                  <a:pt x="2460208" y="537427"/>
                  <a:pt x="2453532" y="566078"/>
                  <a:pt x="2464473" y="583417"/>
                </a:cubicBezTo>
                <a:cubicBezTo>
                  <a:pt x="2474858" y="599643"/>
                  <a:pt x="2495906" y="603352"/>
                  <a:pt x="2512595" y="609286"/>
                </a:cubicBezTo>
                <a:cubicBezTo>
                  <a:pt x="2524093" y="612810"/>
                  <a:pt x="2536610" y="621618"/>
                  <a:pt x="2529192" y="634228"/>
                </a:cubicBezTo>
                <a:cubicBezTo>
                  <a:pt x="2516397" y="649620"/>
                  <a:pt x="2489137" y="643686"/>
                  <a:pt x="2478289" y="628572"/>
                </a:cubicBezTo>
                <a:lnTo>
                  <a:pt x="2454181" y="655091"/>
                </a:lnTo>
                <a:cubicBezTo>
                  <a:pt x="2478567" y="678085"/>
                  <a:pt x="2520291" y="681331"/>
                  <a:pt x="2547459" y="662045"/>
                </a:cubicBezTo>
                <a:cubicBezTo>
                  <a:pt x="2564797" y="649898"/>
                  <a:pt x="2570639" y="620042"/>
                  <a:pt x="2559976" y="602332"/>
                </a:cubicBezTo>
                <a:cubicBezTo>
                  <a:pt x="2553207" y="591484"/>
                  <a:pt x="2541803" y="585642"/>
                  <a:pt x="2529842" y="582119"/>
                </a:cubicBezTo>
                <a:cubicBezTo>
                  <a:pt x="2519457" y="578874"/>
                  <a:pt x="2507959" y="576463"/>
                  <a:pt x="2499707" y="570621"/>
                </a:cubicBezTo>
                <a:cubicBezTo>
                  <a:pt x="2494144" y="567191"/>
                  <a:pt x="2492846" y="557919"/>
                  <a:pt x="2496647" y="552634"/>
                </a:cubicBezTo>
                <a:cubicBezTo>
                  <a:pt x="2502025" y="546236"/>
                  <a:pt x="2510695" y="543616"/>
                  <a:pt x="2519329" y="544126"/>
                </a:cubicBezTo>
                <a:lnTo>
                  <a:pt x="2541737" y="554365"/>
                </a:lnTo>
                <a:lnTo>
                  <a:pt x="2541710" y="554395"/>
                </a:lnTo>
                <a:lnTo>
                  <a:pt x="2541803" y="554395"/>
                </a:lnTo>
                <a:lnTo>
                  <a:pt x="2541737" y="554365"/>
                </a:lnTo>
                <a:lnTo>
                  <a:pt x="2564983" y="528990"/>
                </a:lnTo>
                <a:cubicBezTo>
                  <a:pt x="2553254" y="518837"/>
                  <a:pt x="2537537" y="513436"/>
                  <a:pt x="2521636" y="512844"/>
                </a:cubicBezTo>
                <a:close/>
                <a:moveTo>
                  <a:pt x="0" y="0"/>
                </a:moveTo>
                <a:lnTo>
                  <a:pt x="4016375" y="0"/>
                </a:lnTo>
                <a:lnTo>
                  <a:pt x="4016375" y="3118225"/>
                </a:lnTo>
                <a:lnTo>
                  <a:pt x="0" y="3118225"/>
                </a:lnTo>
                <a:close/>
              </a:path>
            </a:pathLst>
          </a:custGeom>
          <a:solidFill>
            <a:schemeClr val="bg1">
              <a:lumMod val="95000"/>
            </a:schemeClr>
          </a:solidFill>
        </p:spPr>
        <p:txBody>
          <a:bodyPr wrap="square" bIns="720000" anchor="ctr">
            <a:noAutofit/>
          </a:bodyPr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2" name="Picture Placeholder 14">
            <a:extLst>
              <a:ext uri="{FF2B5EF4-FFF2-40B4-BE49-F238E27FC236}">
                <a16:creationId xmlns:a16="http://schemas.microsoft.com/office/drawing/2014/main" id="{CC4F6A67-E953-2989-2375-2E182A58DA4D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8175625" y="3222238"/>
            <a:ext cx="4016375" cy="3124800"/>
          </a:xfrm>
          <a:solidFill>
            <a:schemeClr val="bg1">
              <a:lumMod val="95000"/>
            </a:schemeClr>
          </a:solidFill>
        </p:spPr>
        <p:txBody>
          <a:bodyPr bIns="720000" anchor="ctr"/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2" name="Title 17">
            <a:extLst>
              <a:ext uri="{FF2B5EF4-FFF2-40B4-BE49-F238E27FC236}">
                <a16:creationId xmlns:a16="http://schemas.microsoft.com/office/drawing/2014/main" id="{0FFE3BAE-77E0-250D-E69D-587D46878F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49" y="512764"/>
            <a:ext cx="7099555" cy="474410"/>
          </a:xfrm>
        </p:spPr>
        <p:txBody>
          <a:bodyPr anchor="t"/>
          <a:lstStyle>
            <a:lvl1pPr>
              <a:defRPr sz="36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Text Placeholder 19">
            <a:extLst>
              <a:ext uri="{FF2B5EF4-FFF2-40B4-BE49-F238E27FC236}">
                <a16:creationId xmlns:a16="http://schemas.microsoft.com/office/drawing/2014/main" id="{EA73E3FF-5546-2C29-B563-CC25FA7BB80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349" y="1005591"/>
            <a:ext cx="7099555" cy="47441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80725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uver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1751EE0-9646-58C2-27B0-B3095FD1B1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1200" y="1282448"/>
            <a:ext cx="8940800" cy="429310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5E133BD-C7CE-D119-B133-9FB9FA45B4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4350" y="512763"/>
            <a:ext cx="1425810" cy="769685"/>
          </a:xfrm>
          <a:prstGeom prst="rect">
            <a:avLst/>
          </a:prstGeom>
        </p:spPr>
      </p:pic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BE016CD-F8AC-70DD-69FF-84C73AD5D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endParaRPr lang="fr-FR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13AAE6BB-2C40-0950-D475-6DE44EE0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829" y="1813561"/>
            <a:ext cx="5804131" cy="2104014"/>
          </a:xfrm>
        </p:spPr>
        <p:txBody>
          <a:bodyPr anchor="b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9C37851-A7EE-CB96-5A39-D8D0BF371E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5830" y="4128770"/>
            <a:ext cx="5804912" cy="75565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2386583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1.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0">
            <a:extLst>
              <a:ext uri="{FF2B5EF4-FFF2-40B4-BE49-F238E27FC236}">
                <a16:creationId xmlns:a16="http://schemas.microsoft.com/office/drawing/2014/main" id="{4C32FA1F-FDBD-C3B3-7AE7-076456CAD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44921"/>
            <a:ext cx="12191996" cy="52069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3" name="Date Placeholder 4">
            <a:extLst>
              <a:ext uri="{FF2B5EF4-FFF2-40B4-BE49-F238E27FC236}">
                <a16:creationId xmlns:a16="http://schemas.microsoft.com/office/drawing/2014/main" id="{3EA9F24E-1099-032D-4C81-F9AB5004BD78}"/>
              </a:ext>
            </a:extLst>
          </p:cNvPr>
          <p:cNvSpPr txBox="1">
            <a:spLocks noGrp="1"/>
          </p:cNvSpPr>
          <p:nvPr>
            <p:ph type="dt" sz="half" idx="7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4" name="Footer Placeholder 5">
            <a:extLst>
              <a:ext uri="{FF2B5EF4-FFF2-40B4-BE49-F238E27FC236}">
                <a16:creationId xmlns:a16="http://schemas.microsoft.com/office/drawing/2014/main" id="{6DEA655E-A71C-E4FB-BADE-8F6AC5FDA12D}"/>
              </a:ext>
            </a:extLst>
          </p:cNvPr>
          <p:cNvSpPr txBox="1">
            <a:spLocks noGrp="1"/>
          </p:cNvSpPr>
          <p:nvPr>
            <p:ph type="ftr" sz="quarter" idx="9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endParaRPr lang="fr-FR"/>
          </a:p>
        </p:txBody>
      </p:sp>
      <p:sp>
        <p:nvSpPr>
          <p:cNvPr id="5" name="Slide Number Placeholder 6">
            <a:extLst>
              <a:ext uri="{FF2B5EF4-FFF2-40B4-BE49-F238E27FC236}">
                <a16:creationId xmlns:a16="http://schemas.microsoft.com/office/drawing/2014/main" id="{616E6BD5-3B92-A2EB-5C4A-B9E7600CC9B3}"/>
              </a:ext>
            </a:extLst>
          </p:cNvPr>
          <p:cNvSpPr txBox="1">
            <a:spLocks noGrp="1"/>
          </p:cNvSpPr>
          <p:nvPr>
            <p:ph type="sldNum" sz="quarter" idx="8"/>
          </p:nvPr>
        </p:nvSpPr>
        <p:spPr/>
        <p:txBody>
          <a:bodyPr/>
          <a:lstStyle>
            <a:lvl1pPr>
              <a:defRPr/>
            </a:lvl1pPr>
          </a:lstStyle>
          <a:p>
            <a:pPr lvl="0"/>
            <a:fld id="{3470B32D-B2E1-4C60-8078-6E256C58ACE7}" type="slidenum">
              <a:t>‹N°›</a:t>
            </a:fld>
            <a:endParaRPr lang="fr-FR"/>
          </a:p>
        </p:txBody>
      </p:sp>
      <p:pic>
        <p:nvPicPr>
          <p:cNvPr id="6" name="Graphic 11">
            <a:extLst>
              <a:ext uri="{FF2B5EF4-FFF2-40B4-BE49-F238E27FC236}">
                <a16:creationId xmlns:a16="http://schemas.microsoft.com/office/drawing/2014/main" id="{DE1148FB-52AB-2A14-F9A1-E6FF8064741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9900" y="512768"/>
            <a:ext cx="1047746" cy="565602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Title 17">
            <a:extLst>
              <a:ext uri="{FF2B5EF4-FFF2-40B4-BE49-F238E27FC236}">
                <a16:creationId xmlns:a16="http://schemas.microsoft.com/office/drawing/2014/main" id="{2281D3A2-28D5-402E-AF13-BB0B7DD8C00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4350" y="512768"/>
            <a:ext cx="9856473" cy="474409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</a:t>
            </a:r>
            <a:endParaRPr lang="fr-FR"/>
          </a:p>
        </p:txBody>
      </p:sp>
      <p:sp>
        <p:nvSpPr>
          <p:cNvPr id="8" name="Text Placeholder 19">
            <a:extLst>
              <a:ext uri="{FF2B5EF4-FFF2-40B4-BE49-F238E27FC236}">
                <a16:creationId xmlns:a16="http://schemas.microsoft.com/office/drawing/2014/main" id="{1606E9F0-B804-D3D6-ED5C-CB2C96ACDC85}"/>
              </a:ext>
            </a:extLst>
          </p:cNvPr>
          <p:cNvSpPr txBox="1">
            <a:spLocks noGrp="1"/>
          </p:cNvSpPr>
          <p:nvPr>
            <p:ph type="body" idx="4294967295"/>
          </p:nvPr>
        </p:nvSpPr>
        <p:spPr>
          <a:xfrm>
            <a:off x="514350" y="1005593"/>
            <a:ext cx="9856473" cy="474409"/>
          </a:xfrm>
        </p:spPr>
        <p:txBody>
          <a:bodyPr/>
          <a:lstStyle>
            <a:lvl1pPr>
              <a:lnSpc>
                <a:spcPct val="100000"/>
              </a:lnSpc>
              <a:defRPr sz="2000"/>
            </a:lvl1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1004081620"/>
      </p:ext>
    </p:extLst>
  </p:cSld>
  <p:clrMapOvr>
    <a:masterClrMapping/>
  </p:clrMapOvr>
  <p:transition spd="med">
    <p:fade/>
  </p:transition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2.Sim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8">
            <a:extLst>
              <a:ext uri="{FF2B5EF4-FFF2-40B4-BE49-F238E27FC236}">
                <a16:creationId xmlns:a16="http://schemas.microsoft.com/office/drawing/2014/main" id="{625CFD26-B3BA-533F-46C6-F49BB71BAEA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44919"/>
            <a:ext cx="12192000" cy="52070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198A44-3EEA-CE6E-442E-F9921B384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928D6128-DFCA-4144-92B7-6A4F3688B846}" type="datetime1">
              <a:rPr lang="fr-FR" smtClean="0"/>
              <a:t>16/05/2025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B1667-337E-21DA-CF13-2DE1CD8C3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90D4D-06EC-B215-A3D1-66664A46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C3BB23-CDFC-4291-A4D2-FB1740117D5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36" name="Graphic 35">
            <a:extLst>
              <a:ext uri="{FF2B5EF4-FFF2-40B4-BE49-F238E27FC236}">
                <a16:creationId xmlns:a16="http://schemas.microsoft.com/office/drawing/2014/main" id="{2E2AA81D-AFBF-628C-05FB-892DBC20298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9900" y="512764"/>
            <a:ext cx="1047750" cy="565600"/>
          </a:xfrm>
          <a:prstGeom prst="rect">
            <a:avLst/>
          </a:prstGeom>
        </p:spPr>
      </p:pic>
      <p:sp>
        <p:nvSpPr>
          <p:cNvPr id="15" name="Title 17">
            <a:extLst>
              <a:ext uri="{FF2B5EF4-FFF2-40B4-BE49-F238E27FC236}">
                <a16:creationId xmlns:a16="http://schemas.microsoft.com/office/drawing/2014/main" id="{537854CB-8B28-5B86-D388-1AC1A72E14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512764"/>
            <a:ext cx="7778833" cy="474410"/>
          </a:xfrm>
        </p:spPr>
        <p:txBody>
          <a:bodyPr anchor="t"/>
          <a:lstStyle>
            <a:lvl1pPr>
              <a:defRPr sz="3597"/>
            </a:lvl1pPr>
          </a:lstStyle>
          <a:p>
            <a:r>
              <a:rPr lang="en-US"/>
              <a:t>Click to edit</a:t>
            </a:r>
            <a:endParaRPr lang="fr-FR"/>
          </a:p>
        </p:txBody>
      </p:sp>
      <p:sp>
        <p:nvSpPr>
          <p:cNvPr id="16" name="Text Placeholder 19">
            <a:extLst>
              <a:ext uri="{FF2B5EF4-FFF2-40B4-BE49-F238E27FC236}">
                <a16:creationId xmlns:a16="http://schemas.microsoft.com/office/drawing/2014/main" id="{38955250-3D68-8221-72BE-32EAA33CE59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350" y="1005591"/>
            <a:ext cx="7778833" cy="47441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1999">
                <a:solidFill>
                  <a:schemeClr val="tx1"/>
                </a:solidFill>
              </a:defRPr>
            </a:lvl1pPr>
            <a:lvl2pPr marL="456905" indent="0">
              <a:buNone/>
              <a:defRPr/>
            </a:lvl2pPr>
            <a:lvl3pPr marL="913811" indent="0">
              <a:buNone/>
              <a:defRPr/>
            </a:lvl3pPr>
            <a:lvl4pPr marL="1370716" indent="0">
              <a:buNone/>
              <a:defRPr/>
            </a:lvl4pPr>
            <a:lvl5pPr marL="1827621" indent="0">
              <a:buNone/>
              <a:defRPr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</p:spTree>
    <p:extLst>
      <p:ext uri="{BB962C8B-B14F-4D97-AF65-F5344CB8AC3E}">
        <p14:creationId xmlns:p14="http://schemas.microsoft.com/office/powerpoint/2010/main" val="280610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1751EE0-9646-58C2-27B0-B3095FD1B1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1200" y="1282448"/>
            <a:ext cx="8940800" cy="4293103"/>
          </a:xfrm>
          <a:prstGeom prst="rect">
            <a:avLst/>
          </a:prstGeom>
        </p:spPr>
      </p:pic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BE016CD-F8AC-70DD-69FF-84C73AD5D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Avenir Book" panose="02000503020000020003" pitchFamily="2" charset="0"/>
              </a:defRPr>
            </a:lvl1pPr>
          </a:lstStyle>
          <a:p>
            <a:endParaRPr lang="fr-FR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13AAE6BB-2C40-0950-D475-6DE44EE0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829" y="1813561"/>
            <a:ext cx="5804131" cy="2104014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9C37851-A7EE-CB96-5A39-D8D0BF371E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5830" y="4128770"/>
            <a:ext cx="5804912" cy="75565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FE0B84B3-5CF2-03D0-39D3-226C02EE1AB8}"/>
              </a:ext>
            </a:extLst>
          </p:cNvPr>
          <p:cNvGrpSpPr/>
          <p:nvPr userDrawn="1"/>
        </p:nvGrpSpPr>
        <p:grpSpPr>
          <a:xfrm>
            <a:off x="528488" y="516402"/>
            <a:ext cx="3152866" cy="769685"/>
            <a:chOff x="9242552" y="530578"/>
            <a:chExt cx="2308531" cy="555671"/>
          </a:xfrm>
        </p:grpSpPr>
        <p:pic>
          <p:nvPicPr>
            <p:cNvPr id="4" name="Picture 4">
              <a:extLst>
                <a:ext uri="{FF2B5EF4-FFF2-40B4-BE49-F238E27FC236}">
                  <a16:creationId xmlns:a16="http://schemas.microsoft.com/office/drawing/2014/main" id="{B9A2C3A0-2B09-2217-2033-3EE58ACAA26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6558" y="672143"/>
              <a:ext cx="994525" cy="308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5" name="Connecteur droit 4">
              <a:extLst>
                <a:ext uri="{FF2B5EF4-FFF2-40B4-BE49-F238E27FC236}">
                  <a16:creationId xmlns:a16="http://schemas.microsoft.com/office/drawing/2014/main" id="{8F13F2B5-BDC4-A985-19A4-B13F37FB1FC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394900" y="530579"/>
              <a:ext cx="0" cy="554532"/>
            </a:xfrm>
            <a:prstGeom prst="line">
              <a:avLst/>
            </a:prstGeom>
            <a:ln w="9525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6" name="Graphic 7">
              <a:extLst>
                <a:ext uri="{FF2B5EF4-FFF2-40B4-BE49-F238E27FC236}">
                  <a16:creationId xmlns:a16="http://schemas.microsoft.com/office/drawing/2014/main" id="{C1992D61-53ED-CF84-28E5-BB73C6373A4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42552" y="530578"/>
              <a:ext cx="1029357" cy="5556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292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uver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1751EE0-9646-58C2-27B0-B3095FD1B1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1200" y="1282448"/>
            <a:ext cx="8940800" cy="4293103"/>
          </a:xfrm>
          <a:prstGeom prst="rect">
            <a:avLst/>
          </a:prstGeom>
        </p:spPr>
      </p:pic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BE016CD-F8AC-70DD-69FF-84C73AD5D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endParaRPr lang="fr-FR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13AAE6BB-2C40-0950-D475-6DE44EE0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829" y="1813561"/>
            <a:ext cx="5804131" cy="2104014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9C37851-A7EE-CB96-5A39-D8D0BF371E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5830" y="4128770"/>
            <a:ext cx="5804912" cy="75565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pic>
        <p:nvPicPr>
          <p:cNvPr id="5" name="Graphic 10">
            <a:extLst>
              <a:ext uri="{FF2B5EF4-FFF2-40B4-BE49-F238E27FC236}">
                <a16:creationId xmlns:a16="http://schemas.microsoft.com/office/drawing/2014/main" id="{0172BD6A-4BD9-ACEF-59BF-E566E536DE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4350" y="512763"/>
            <a:ext cx="1425810" cy="769685"/>
          </a:xfrm>
          <a:prstGeom prst="rect">
            <a:avLst/>
          </a:prstGeom>
        </p:spPr>
      </p:pic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A03ADF79-F6DB-4B9E-2E2F-37E4C0C28D65}"/>
              </a:ext>
            </a:extLst>
          </p:cNvPr>
          <p:cNvCxnSpPr>
            <a:cxnSpLocks/>
          </p:cNvCxnSpPr>
          <p:nvPr userDrawn="1"/>
        </p:nvCxnSpPr>
        <p:spPr>
          <a:xfrm>
            <a:off x="2102302" y="516403"/>
            <a:ext cx="0" cy="768107"/>
          </a:xfrm>
          <a:prstGeom prst="line">
            <a:avLst/>
          </a:prstGeom>
          <a:ln w="9525" cap="rnd">
            <a:solidFill>
              <a:schemeClr val="bg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" name="Groupe 1">
            <a:extLst>
              <a:ext uri="{FF2B5EF4-FFF2-40B4-BE49-F238E27FC236}">
                <a16:creationId xmlns:a16="http://schemas.microsoft.com/office/drawing/2014/main" id="{F13F5167-931F-7688-A922-8E2FA4935070}"/>
              </a:ext>
            </a:extLst>
          </p:cNvPr>
          <p:cNvGrpSpPr/>
          <p:nvPr userDrawn="1"/>
        </p:nvGrpSpPr>
        <p:grpSpPr>
          <a:xfrm>
            <a:off x="514350" y="486565"/>
            <a:ext cx="3368723" cy="814266"/>
            <a:chOff x="514350" y="486565"/>
            <a:chExt cx="3368723" cy="814266"/>
          </a:xfrm>
        </p:grpSpPr>
        <p:pic>
          <p:nvPicPr>
            <p:cNvPr id="4" name="Graphic 10">
              <a:extLst>
                <a:ext uri="{FF2B5EF4-FFF2-40B4-BE49-F238E27FC236}">
                  <a16:creationId xmlns:a16="http://schemas.microsoft.com/office/drawing/2014/main" id="{76160F92-4191-C52D-6171-A32BD64F731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4350" y="512763"/>
              <a:ext cx="1425810" cy="769685"/>
            </a:xfrm>
            <a:prstGeom prst="rect">
              <a:avLst/>
            </a:prstGeom>
          </p:spPr>
        </p:pic>
        <p:cxnSp>
          <p:nvCxnSpPr>
            <p:cNvPr id="7" name="Connecteur droit 6">
              <a:extLst>
                <a:ext uri="{FF2B5EF4-FFF2-40B4-BE49-F238E27FC236}">
                  <a16:creationId xmlns:a16="http://schemas.microsoft.com/office/drawing/2014/main" id="{65F5BB98-2CE0-C2FE-CD09-16A5057E0C8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102302" y="516403"/>
              <a:ext cx="0" cy="768107"/>
            </a:xfrm>
            <a:prstGeom prst="line">
              <a:avLst/>
            </a:prstGeom>
            <a:ln w="9525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8" name="Image 7" descr="Une image contenant texte, Graphique, Police, capture d’écran&#10;&#10;Description générée automatiquement">
              <a:extLst>
                <a:ext uri="{FF2B5EF4-FFF2-40B4-BE49-F238E27FC236}">
                  <a16:creationId xmlns:a16="http://schemas.microsoft.com/office/drawing/2014/main" id="{30E75DB6-2191-E4E5-39F5-379BD63C4F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2174362" y="486565"/>
              <a:ext cx="1708711" cy="814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60686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Couvertu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1751EE0-9646-58C2-27B0-B3095FD1B1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1200" y="1282448"/>
            <a:ext cx="8940800" cy="4293103"/>
          </a:xfrm>
          <a:prstGeom prst="rect">
            <a:avLst/>
          </a:prstGeom>
        </p:spPr>
      </p:pic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BE016CD-F8AC-70DD-69FF-84C73AD5D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endParaRPr lang="fr-FR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13AAE6BB-2C40-0950-D475-6DE44EE0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829" y="1813561"/>
            <a:ext cx="5804131" cy="2104014"/>
          </a:xfrm>
        </p:spPr>
        <p:txBody>
          <a:bodyPr anchor="b"/>
          <a:lstStyle>
            <a:lvl1pPr>
              <a:defRPr sz="400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9C37851-A7EE-CB96-5A39-D8D0BF371E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5830" y="4128770"/>
            <a:ext cx="5804912" cy="75565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pic>
        <p:nvPicPr>
          <p:cNvPr id="2" name="Picture 2" descr="Sncf connect—Mucem">
            <a:extLst>
              <a:ext uri="{FF2B5EF4-FFF2-40B4-BE49-F238E27FC236}">
                <a16:creationId xmlns:a16="http://schemas.microsoft.com/office/drawing/2014/main" id="{24BCF8F5-4F62-671C-601C-42FF8F4A80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8696" y="496312"/>
            <a:ext cx="1789707" cy="852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aphic 10">
            <a:extLst>
              <a:ext uri="{FF2B5EF4-FFF2-40B4-BE49-F238E27FC236}">
                <a16:creationId xmlns:a16="http://schemas.microsoft.com/office/drawing/2014/main" id="{D8BE2BB8-4C7A-1E6F-411C-B17688A37BA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14350" y="512763"/>
            <a:ext cx="1425810" cy="769685"/>
          </a:xfrm>
          <a:prstGeom prst="rect">
            <a:avLst/>
          </a:prstGeom>
        </p:spPr>
      </p:pic>
      <p:cxnSp>
        <p:nvCxnSpPr>
          <p:cNvPr id="5" name="Connecteur droit 4">
            <a:extLst>
              <a:ext uri="{FF2B5EF4-FFF2-40B4-BE49-F238E27FC236}">
                <a16:creationId xmlns:a16="http://schemas.microsoft.com/office/drawing/2014/main" id="{64681760-8884-45E6-E081-01A380CF04B7}"/>
              </a:ext>
            </a:extLst>
          </p:cNvPr>
          <p:cNvCxnSpPr>
            <a:cxnSpLocks/>
          </p:cNvCxnSpPr>
          <p:nvPr userDrawn="1"/>
        </p:nvCxnSpPr>
        <p:spPr>
          <a:xfrm>
            <a:off x="2102302" y="516403"/>
            <a:ext cx="0" cy="768107"/>
          </a:xfrm>
          <a:prstGeom prst="line">
            <a:avLst/>
          </a:prstGeom>
          <a:ln w="9525" cap="rnd">
            <a:solidFill>
              <a:schemeClr val="tx1"/>
            </a:solidFill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8073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Couvertur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1751EE0-9646-58C2-27B0-B3095FD1B1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1200" y="1282448"/>
            <a:ext cx="8940800" cy="4293103"/>
          </a:xfrm>
          <a:prstGeom prst="rect">
            <a:avLst/>
          </a:prstGeom>
        </p:spPr>
      </p:pic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BE016CD-F8AC-70DD-69FF-84C73AD5D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endParaRPr lang="fr-FR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13AAE6BB-2C40-0950-D475-6DE44EE0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829" y="1813561"/>
            <a:ext cx="5804131" cy="2104014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9C37851-A7EE-CB96-5A39-D8D0BF371E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5830" y="4128770"/>
            <a:ext cx="5804912" cy="75565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E0589539-8D0E-F4F0-A432-0546ECE176AB}"/>
              </a:ext>
            </a:extLst>
          </p:cNvPr>
          <p:cNvGrpSpPr/>
          <p:nvPr userDrawn="1"/>
        </p:nvGrpSpPr>
        <p:grpSpPr>
          <a:xfrm>
            <a:off x="514350" y="486565"/>
            <a:ext cx="3368723" cy="814266"/>
            <a:chOff x="514350" y="486565"/>
            <a:chExt cx="3368723" cy="814266"/>
          </a:xfrm>
        </p:grpSpPr>
        <p:pic>
          <p:nvPicPr>
            <p:cNvPr id="2" name="Graphic 10">
              <a:extLst>
                <a:ext uri="{FF2B5EF4-FFF2-40B4-BE49-F238E27FC236}">
                  <a16:creationId xmlns:a16="http://schemas.microsoft.com/office/drawing/2014/main" id="{A18DF58E-CB44-2AC3-05C6-1E0E90A64F74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4350" y="512763"/>
              <a:ext cx="1425810" cy="769685"/>
            </a:xfrm>
            <a:prstGeom prst="rect">
              <a:avLst/>
            </a:prstGeom>
          </p:spPr>
        </p:pic>
        <p:cxnSp>
          <p:nvCxnSpPr>
            <p:cNvPr id="4" name="Connecteur droit 3">
              <a:extLst>
                <a:ext uri="{FF2B5EF4-FFF2-40B4-BE49-F238E27FC236}">
                  <a16:creationId xmlns:a16="http://schemas.microsoft.com/office/drawing/2014/main" id="{E7A51F43-88CB-5262-C08A-72F193654C26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102302" y="516403"/>
              <a:ext cx="0" cy="768107"/>
            </a:xfrm>
            <a:prstGeom prst="line">
              <a:avLst/>
            </a:prstGeom>
            <a:ln w="9525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26" name="Image 25" descr="Une image contenant texte, Graphique, Police, capture d’écran&#10;&#10;Description générée automatiquement">
              <a:extLst>
                <a:ext uri="{FF2B5EF4-FFF2-40B4-BE49-F238E27FC236}">
                  <a16:creationId xmlns:a16="http://schemas.microsoft.com/office/drawing/2014/main" id="{6D90CE7B-3862-4E0E-3668-4BAFD13A78F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2174362" y="486565"/>
              <a:ext cx="1708711" cy="8142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1653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9A24B7A-85A8-3916-EC96-16A6D2DDF0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63434" y="1669522"/>
            <a:ext cx="7328565" cy="3518956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D8021C17-F2F4-313E-430B-06A3026748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0" y="6344921"/>
            <a:ext cx="12192000" cy="5207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B1667-337E-21DA-CF13-2DE1CD8C3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90D4D-06EC-B215-A3D1-66664A46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fld id="{F9C3BB23-CDFC-4291-A4D2-FB1740117D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A18BB28A-EFD6-B672-BC81-CE2EBE774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2235998"/>
            <a:ext cx="5584826" cy="1322578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4E57FA19-0844-892E-8D60-3FFDFBF26E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8700" y="3754025"/>
            <a:ext cx="5584826" cy="75565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E9F5471E-38DA-17AD-DF05-8C27C02D37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28700" y="1658628"/>
            <a:ext cx="1492123" cy="51612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lang="en-US" sz="2400" b="1" i="0" kern="1200" cap="all" baseline="0" dirty="0">
                <a:solidFill>
                  <a:schemeClr val="tx1"/>
                </a:solidFill>
                <a:latin typeface="Avenir Heavy" panose="020B0703020203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BBE472BA-0D01-555E-3DFC-7A5491D47471}"/>
              </a:ext>
            </a:extLst>
          </p:cNvPr>
          <p:cNvGrpSpPr/>
          <p:nvPr userDrawn="1"/>
        </p:nvGrpSpPr>
        <p:grpSpPr>
          <a:xfrm>
            <a:off x="9242552" y="530578"/>
            <a:ext cx="2308531" cy="555671"/>
            <a:chOff x="9242552" y="530578"/>
            <a:chExt cx="2308531" cy="555671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B1FD48F1-6C69-5B3E-289B-BFDD292CF40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6558" y="672143"/>
              <a:ext cx="994525" cy="308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A3D04F38-E78C-6508-60DB-294647A30FD0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394900" y="530579"/>
              <a:ext cx="0" cy="554532"/>
            </a:xfrm>
            <a:prstGeom prst="line">
              <a:avLst/>
            </a:prstGeom>
            <a:ln w="9525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Graphic 7">
              <a:extLst>
                <a:ext uri="{FF2B5EF4-FFF2-40B4-BE49-F238E27FC236}">
                  <a16:creationId xmlns:a16="http://schemas.microsoft.com/office/drawing/2014/main" id="{4D8780C0-C381-21A6-FDF9-3F64F82FB80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242552" y="530578"/>
              <a:ext cx="1029357" cy="5556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7353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20">
            <a:extLst>
              <a:ext uri="{FF2B5EF4-FFF2-40B4-BE49-F238E27FC236}">
                <a16:creationId xmlns:a16="http://schemas.microsoft.com/office/drawing/2014/main" id="{FC169907-449D-EAD9-2F72-D94B29C476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44919"/>
            <a:ext cx="12192000" cy="520701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39A24B7A-85A8-3916-EC96-16A6D2DDF0A0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863434" y="1669522"/>
            <a:ext cx="7328565" cy="3518956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B1667-337E-21DA-CF13-2DE1CD8C3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90D4D-06EC-B215-A3D1-66664A46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fld id="{F9C3BB23-CDFC-4291-A4D2-FB1740117D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A18BB28A-EFD6-B672-BC81-CE2EBE774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2235998"/>
            <a:ext cx="5584826" cy="1322578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4E57FA19-0844-892E-8D60-3FFDFBF26E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8700" y="3754025"/>
            <a:ext cx="5584826" cy="75565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E9F5471E-38DA-17AD-DF05-8C27C02D37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28700" y="1658628"/>
            <a:ext cx="1492123" cy="51612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lang="en-US" sz="2400" b="1" i="0" kern="1200" cap="all" baseline="0" dirty="0">
                <a:solidFill>
                  <a:schemeClr val="bg1"/>
                </a:solidFill>
                <a:latin typeface="Avenir Heavy" panose="020B0703020203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</a:t>
            </a:r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C294355-8D60-F8A5-6EFD-C975CA566625}"/>
              </a:ext>
            </a:extLst>
          </p:cNvPr>
          <p:cNvGrpSpPr/>
          <p:nvPr userDrawn="1"/>
        </p:nvGrpSpPr>
        <p:grpSpPr>
          <a:xfrm>
            <a:off x="9242552" y="530578"/>
            <a:ext cx="2308531" cy="555671"/>
            <a:chOff x="9242552" y="530578"/>
            <a:chExt cx="2308531" cy="555671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99C1EB9-3AB0-495E-925C-4D873BABA72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6558" y="672143"/>
              <a:ext cx="994525" cy="308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9" name="Connecteur droit 8">
              <a:extLst>
                <a:ext uri="{FF2B5EF4-FFF2-40B4-BE49-F238E27FC236}">
                  <a16:creationId xmlns:a16="http://schemas.microsoft.com/office/drawing/2014/main" id="{BF684753-EF7E-3FEB-45DC-51BF62A13029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394900" y="530579"/>
              <a:ext cx="0" cy="554532"/>
            </a:xfrm>
            <a:prstGeom prst="line">
              <a:avLst/>
            </a:prstGeom>
            <a:ln w="9525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0" name="Graphic 7">
              <a:extLst>
                <a:ext uri="{FF2B5EF4-FFF2-40B4-BE49-F238E27FC236}">
                  <a16:creationId xmlns:a16="http://schemas.microsoft.com/office/drawing/2014/main" id="{29501B6E-32A1-BC46-13B8-1E2B1BD2AF80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9242552" y="530578"/>
              <a:ext cx="1029357" cy="5556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8195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.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7">
            <a:extLst>
              <a:ext uri="{FF2B5EF4-FFF2-40B4-BE49-F238E27FC236}">
                <a16:creationId xmlns:a16="http://schemas.microsoft.com/office/drawing/2014/main" id="{D8021C17-F2F4-313E-430B-06A3026748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44921"/>
            <a:ext cx="12192000" cy="5207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B1667-337E-21DA-CF13-2DE1CD8C3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90D4D-06EC-B215-A3D1-66664A46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fld id="{F9C3BB23-CDFC-4291-A4D2-FB1740117D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1EC4664-EEF7-2536-598B-BE3B7CA92E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4350" y="1736725"/>
            <a:ext cx="11163300" cy="4047104"/>
          </a:xfrm>
        </p:spPr>
        <p:txBody>
          <a:bodyPr/>
          <a:lstStyle>
            <a:lvl1pPr>
              <a:spcAft>
                <a:spcPts val="1200"/>
              </a:spcAft>
              <a:defRPr sz="1400">
                <a:latin typeface="Avenir Book" panose="02000503020000020003" pitchFamily="2" charset="0"/>
              </a:defRPr>
            </a:lvl1pPr>
            <a:lvl2pPr>
              <a:spcAft>
                <a:spcPts val="1200"/>
              </a:spcAft>
              <a:defRPr sz="1200">
                <a:latin typeface="Avenir Book" panose="02000503020000020003" pitchFamily="2" charset="0"/>
              </a:defRPr>
            </a:lvl2pPr>
            <a:lvl3pPr>
              <a:spcAft>
                <a:spcPts val="1200"/>
              </a:spcAft>
              <a:defRPr sz="1100">
                <a:latin typeface="Avenir Book" panose="02000503020000020003" pitchFamily="2" charset="0"/>
              </a:defRPr>
            </a:lvl3pPr>
            <a:lvl4pPr>
              <a:spcAft>
                <a:spcPts val="1200"/>
              </a:spcAft>
              <a:defRPr sz="1050">
                <a:latin typeface="Avenir Book" panose="02000503020000020003" pitchFamily="2" charset="0"/>
              </a:defRPr>
            </a:lvl4pPr>
            <a:lvl5pPr>
              <a:spcAft>
                <a:spcPts val="1200"/>
              </a:spcAft>
              <a:defRPr sz="1050"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itle 17">
            <a:extLst>
              <a:ext uri="{FF2B5EF4-FFF2-40B4-BE49-F238E27FC236}">
                <a16:creationId xmlns:a16="http://schemas.microsoft.com/office/drawing/2014/main" id="{2DC885A5-BECD-1146-DD87-D697EAAD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49" y="512764"/>
            <a:ext cx="9810751" cy="474410"/>
          </a:xfrm>
        </p:spPr>
        <p:txBody>
          <a:bodyPr anchor="t"/>
          <a:lstStyle>
            <a:lvl1pPr>
              <a:defRPr sz="3600"/>
            </a:lvl1pPr>
          </a:lstStyle>
          <a:p>
            <a:r>
              <a:rPr lang="en-US"/>
              <a:t>Click to edit</a:t>
            </a:r>
            <a:endParaRPr lang="fr-FR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75167E94-644D-D5BF-7230-435F714544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349" y="1005591"/>
            <a:ext cx="9810751" cy="47441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grpSp>
        <p:nvGrpSpPr>
          <p:cNvPr id="5" name="Groupe 4">
            <a:extLst>
              <a:ext uri="{FF2B5EF4-FFF2-40B4-BE49-F238E27FC236}">
                <a16:creationId xmlns:a16="http://schemas.microsoft.com/office/drawing/2014/main" id="{7229C27A-B7B6-D87C-61D2-5E826EAE0639}"/>
              </a:ext>
            </a:extLst>
          </p:cNvPr>
          <p:cNvGrpSpPr/>
          <p:nvPr userDrawn="1"/>
        </p:nvGrpSpPr>
        <p:grpSpPr>
          <a:xfrm>
            <a:off x="9242552" y="530578"/>
            <a:ext cx="2308531" cy="555671"/>
            <a:chOff x="9242552" y="530578"/>
            <a:chExt cx="2308531" cy="555671"/>
          </a:xfrm>
        </p:grpSpPr>
        <p:pic>
          <p:nvPicPr>
            <p:cNvPr id="12" name="Picture 4">
              <a:extLst>
                <a:ext uri="{FF2B5EF4-FFF2-40B4-BE49-F238E27FC236}">
                  <a16:creationId xmlns:a16="http://schemas.microsoft.com/office/drawing/2014/main" id="{103B83A4-3B50-8E09-8F74-0C58D9577889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6558" y="672143"/>
              <a:ext cx="994525" cy="308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3" name="Connecteur droit 12">
              <a:extLst>
                <a:ext uri="{FF2B5EF4-FFF2-40B4-BE49-F238E27FC236}">
                  <a16:creationId xmlns:a16="http://schemas.microsoft.com/office/drawing/2014/main" id="{91B68BFF-B34E-DDA1-9F02-E98B49BAC6DF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394900" y="530579"/>
              <a:ext cx="0" cy="554532"/>
            </a:xfrm>
            <a:prstGeom prst="line">
              <a:avLst/>
            </a:prstGeom>
            <a:ln w="9525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4" name="Graphic 7">
              <a:extLst>
                <a:ext uri="{FF2B5EF4-FFF2-40B4-BE49-F238E27FC236}">
                  <a16:creationId xmlns:a16="http://schemas.microsoft.com/office/drawing/2014/main" id="{A032B568-E76D-3D4B-C7B1-C847F9C383F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42552" y="530578"/>
              <a:ext cx="1029357" cy="5556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82059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20">
            <a:extLst>
              <a:ext uri="{FF2B5EF4-FFF2-40B4-BE49-F238E27FC236}">
                <a16:creationId xmlns:a16="http://schemas.microsoft.com/office/drawing/2014/main" id="{B2C00F24-D4ED-7BD9-C7BB-4B27084EF9C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44919"/>
            <a:ext cx="12192000" cy="520701"/>
          </a:xfrm>
          <a:prstGeom prst="rect">
            <a:avLst/>
          </a:prstGeom>
        </p:spPr>
      </p:pic>
      <p:sp>
        <p:nvSpPr>
          <p:cNvPr id="10" name="Footer Placeholder 5">
            <a:extLst>
              <a:ext uri="{FF2B5EF4-FFF2-40B4-BE49-F238E27FC236}">
                <a16:creationId xmlns:a16="http://schemas.microsoft.com/office/drawing/2014/main" id="{73905BF8-BB45-44CE-6E48-3CBCDE70B3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350" y="6455656"/>
            <a:ext cx="3028950" cy="29033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endParaRPr lang="fr-FR"/>
          </a:p>
        </p:txBody>
      </p:sp>
      <p:sp>
        <p:nvSpPr>
          <p:cNvPr id="11" name="Slide Number Placeholder 6">
            <a:extLst>
              <a:ext uri="{FF2B5EF4-FFF2-40B4-BE49-F238E27FC236}">
                <a16:creationId xmlns:a16="http://schemas.microsoft.com/office/drawing/2014/main" id="{E2CD7EB7-3CA4-2200-A221-FC2C2B73F0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4450" y="6455656"/>
            <a:ext cx="2743200" cy="290336"/>
          </a:xfrm>
        </p:spPr>
        <p:txBody>
          <a:bodyPr/>
          <a:lstStyle>
            <a:lvl1pPr>
              <a:defRPr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fld id="{F9C3BB23-CDFC-4291-A4D2-FB1740117D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1EC4664-EEF7-2536-598B-BE3B7CA92E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4350" y="1736725"/>
            <a:ext cx="11163300" cy="4047104"/>
          </a:xfrm>
        </p:spPr>
        <p:txBody>
          <a:bodyPr/>
          <a:lstStyle>
            <a:lvl1pPr>
              <a:spcAft>
                <a:spcPts val="1200"/>
              </a:spcAft>
              <a:defRPr sz="1400">
                <a:latin typeface="Avenir Book" panose="02000503020000020003" pitchFamily="2" charset="0"/>
              </a:defRPr>
            </a:lvl1pPr>
            <a:lvl2pPr>
              <a:spcAft>
                <a:spcPts val="1200"/>
              </a:spcAft>
              <a:defRPr sz="1200">
                <a:latin typeface="Avenir Book" panose="02000503020000020003" pitchFamily="2" charset="0"/>
              </a:defRPr>
            </a:lvl2pPr>
            <a:lvl3pPr>
              <a:spcAft>
                <a:spcPts val="1200"/>
              </a:spcAft>
              <a:defRPr sz="1100">
                <a:latin typeface="Avenir Book" panose="02000503020000020003" pitchFamily="2" charset="0"/>
              </a:defRPr>
            </a:lvl3pPr>
            <a:lvl4pPr>
              <a:spcAft>
                <a:spcPts val="1200"/>
              </a:spcAft>
              <a:defRPr sz="1100">
                <a:latin typeface="Avenir Book" panose="02000503020000020003" pitchFamily="2" charset="0"/>
              </a:defRPr>
            </a:lvl4pPr>
            <a:lvl5pPr>
              <a:spcAft>
                <a:spcPts val="1200"/>
              </a:spcAft>
              <a:defRPr sz="1100">
                <a:latin typeface="Avenir Book" panose="02000503020000020003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itle 17">
            <a:extLst>
              <a:ext uri="{FF2B5EF4-FFF2-40B4-BE49-F238E27FC236}">
                <a16:creationId xmlns:a16="http://schemas.microsoft.com/office/drawing/2014/main" id="{2DC885A5-BECD-1146-DD87-D697EAAD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49" y="512764"/>
            <a:ext cx="9810751" cy="474410"/>
          </a:xfrm>
        </p:spPr>
        <p:txBody>
          <a:bodyPr anchor="t"/>
          <a:lstStyle>
            <a:lvl1pPr>
              <a:defRPr sz="3600"/>
            </a:lvl1pPr>
          </a:lstStyle>
          <a:p>
            <a:r>
              <a:rPr lang="en-US"/>
              <a:t>Click to edit</a:t>
            </a:r>
            <a:endParaRPr lang="fr-FR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75167E94-644D-D5BF-7230-435F714544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349" y="1005591"/>
            <a:ext cx="9810751" cy="47441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grpSp>
        <p:nvGrpSpPr>
          <p:cNvPr id="12" name="Groupe 11">
            <a:extLst>
              <a:ext uri="{FF2B5EF4-FFF2-40B4-BE49-F238E27FC236}">
                <a16:creationId xmlns:a16="http://schemas.microsoft.com/office/drawing/2014/main" id="{396D1A9A-72A1-FA02-AE81-ED9E70534E35}"/>
              </a:ext>
            </a:extLst>
          </p:cNvPr>
          <p:cNvGrpSpPr/>
          <p:nvPr userDrawn="1"/>
        </p:nvGrpSpPr>
        <p:grpSpPr>
          <a:xfrm>
            <a:off x="9242552" y="530578"/>
            <a:ext cx="2308531" cy="555671"/>
            <a:chOff x="9242552" y="530578"/>
            <a:chExt cx="2308531" cy="555671"/>
          </a:xfrm>
        </p:grpSpPr>
        <p:pic>
          <p:nvPicPr>
            <p:cNvPr id="13" name="Picture 4">
              <a:extLst>
                <a:ext uri="{FF2B5EF4-FFF2-40B4-BE49-F238E27FC236}">
                  <a16:creationId xmlns:a16="http://schemas.microsoft.com/office/drawing/2014/main" id="{CECB0456-C4FC-27A9-B95F-F106B2F6902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6558" y="672143"/>
              <a:ext cx="994525" cy="308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4" name="Connecteur droit 13">
              <a:extLst>
                <a:ext uri="{FF2B5EF4-FFF2-40B4-BE49-F238E27FC236}">
                  <a16:creationId xmlns:a16="http://schemas.microsoft.com/office/drawing/2014/main" id="{FAADED26-77E6-4E61-3D6C-E0CC70584EA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394900" y="530579"/>
              <a:ext cx="0" cy="554532"/>
            </a:xfrm>
            <a:prstGeom prst="line">
              <a:avLst/>
            </a:prstGeom>
            <a:ln w="9525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5" name="Graphic 7">
              <a:extLst>
                <a:ext uri="{FF2B5EF4-FFF2-40B4-BE49-F238E27FC236}">
                  <a16:creationId xmlns:a16="http://schemas.microsoft.com/office/drawing/2014/main" id="{611B880B-B036-E274-664D-A84DA68AC03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42552" y="530578"/>
              <a:ext cx="1029357" cy="55567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853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uver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1751EE0-9646-58C2-27B0-B3095FD1B1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1200" y="1282448"/>
            <a:ext cx="8940800" cy="4293103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95E133BD-C7CE-D119-B133-9FB9FA45B4D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4350" y="512763"/>
            <a:ext cx="1425810" cy="769685"/>
          </a:xfrm>
          <a:prstGeom prst="rect">
            <a:avLst/>
          </a:prstGeom>
        </p:spPr>
      </p:pic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BE016CD-F8AC-70DD-69FF-84C73AD5D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endParaRPr lang="fr-FR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13AAE6BB-2C40-0950-D475-6DE44EE0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829" y="1813561"/>
            <a:ext cx="5804131" cy="2104014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9C37851-A7EE-CB96-5A39-D8D0BF371E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5830" y="4128770"/>
            <a:ext cx="5804912" cy="75565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3324035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0">
            <a:extLst>
              <a:ext uri="{FF2B5EF4-FFF2-40B4-BE49-F238E27FC236}">
                <a16:creationId xmlns:a16="http://schemas.microsoft.com/office/drawing/2014/main" id="{87142C1C-3786-68AA-75C3-045597B335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45236"/>
            <a:ext cx="12192000" cy="520701"/>
          </a:xfrm>
          <a:prstGeom prst="rect">
            <a:avLst/>
          </a:prstGeom>
        </p:spPr>
      </p:pic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DDC39DA3-0250-7D3F-F853-8EF251A54EE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037" y="1511669"/>
            <a:ext cx="11037925" cy="4815752"/>
          </a:xfrm>
          <a:solidFill>
            <a:schemeClr val="bg1">
              <a:lumMod val="95000"/>
            </a:schemeClr>
          </a:solidFill>
        </p:spPr>
        <p:txBody>
          <a:bodyPr bIns="720000" anchor="ctr"/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BCAAD54-91B6-6612-C5EA-3895D9CDB65A}"/>
              </a:ext>
            </a:extLst>
          </p:cNvPr>
          <p:cNvGrpSpPr/>
          <p:nvPr userDrawn="1"/>
        </p:nvGrpSpPr>
        <p:grpSpPr>
          <a:xfrm>
            <a:off x="9242552" y="530578"/>
            <a:ext cx="2308531" cy="555671"/>
            <a:chOff x="9242552" y="530578"/>
            <a:chExt cx="2308531" cy="55567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15E43570-97C5-0189-C561-6F9003A2B3B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6558" y="672143"/>
              <a:ext cx="994525" cy="308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1B7D8D8C-0448-EF2A-D170-EB2F6819EA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394900" y="530579"/>
              <a:ext cx="0" cy="554532"/>
            </a:xfrm>
            <a:prstGeom prst="line">
              <a:avLst/>
            </a:prstGeom>
            <a:ln w="9525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Graphic 7">
              <a:extLst>
                <a:ext uri="{FF2B5EF4-FFF2-40B4-BE49-F238E27FC236}">
                  <a16:creationId xmlns:a16="http://schemas.microsoft.com/office/drawing/2014/main" id="{D4020330-5F15-CF95-84CE-9997E8D9E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42552" y="530578"/>
              <a:ext cx="1029357" cy="555671"/>
            </a:xfrm>
            <a:prstGeom prst="rect">
              <a:avLst/>
            </a:prstGeom>
          </p:spPr>
        </p:pic>
      </p:grpSp>
      <p:sp>
        <p:nvSpPr>
          <p:cNvPr id="14" name="Title 17">
            <a:extLst>
              <a:ext uri="{FF2B5EF4-FFF2-40B4-BE49-F238E27FC236}">
                <a16:creationId xmlns:a16="http://schemas.microsoft.com/office/drawing/2014/main" id="{9BA0AF13-AEE1-B1DB-A6A7-D48C73851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512764"/>
            <a:ext cx="8358718" cy="474410"/>
          </a:xfrm>
        </p:spPr>
        <p:txBody>
          <a:bodyPr anchor="t"/>
          <a:lstStyle>
            <a:lvl1pPr>
              <a:defRPr sz="3600"/>
            </a:lvl1pPr>
          </a:lstStyle>
          <a:p>
            <a:r>
              <a:rPr lang="en-US"/>
              <a:t>Click to edit</a:t>
            </a:r>
            <a:endParaRPr lang="fr-FR"/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4785AA2E-3464-7162-EBA1-A9828232A5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350" y="1005591"/>
            <a:ext cx="8358718" cy="47441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8210CF99-43ED-1FC1-E7CC-008854FE4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350" y="6455656"/>
            <a:ext cx="3028950" cy="2903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68909C19-C8C0-52EE-5E5D-67B3C2E84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4450" y="6455656"/>
            <a:ext cx="2743200" cy="2903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C3BB23-CDFC-4291-A4D2-FB1740117D5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64629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8">
            <a:extLst>
              <a:ext uri="{FF2B5EF4-FFF2-40B4-BE49-F238E27FC236}">
                <a16:creationId xmlns:a16="http://schemas.microsoft.com/office/drawing/2014/main" id="{F3C3C42E-11C3-313F-796D-30E78B2E30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44921"/>
            <a:ext cx="12192000" cy="520700"/>
          </a:xfrm>
          <a:prstGeom prst="rect">
            <a:avLst/>
          </a:prstGeom>
        </p:spPr>
      </p:pic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DDC39DA3-0250-7D3F-F853-8EF251A54EE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037" y="1511669"/>
            <a:ext cx="11037925" cy="4815752"/>
          </a:xfrm>
          <a:solidFill>
            <a:schemeClr val="bg1">
              <a:lumMod val="95000"/>
            </a:schemeClr>
          </a:solidFill>
        </p:spPr>
        <p:txBody>
          <a:bodyPr bIns="720000" anchor="ctr"/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fr-FR"/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BCAAD54-91B6-6612-C5EA-3895D9CDB65A}"/>
              </a:ext>
            </a:extLst>
          </p:cNvPr>
          <p:cNvGrpSpPr/>
          <p:nvPr userDrawn="1"/>
        </p:nvGrpSpPr>
        <p:grpSpPr>
          <a:xfrm>
            <a:off x="9242552" y="530578"/>
            <a:ext cx="2308531" cy="555671"/>
            <a:chOff x="9242552" y="530578"/>
            <a:chExt cx="2308531" cy="555671"/>
          </a:xfrm>
        </p:grpSpPr>
        <p:pic>
          <p:nvPicPr>
            <p:cNvPr id="1028" name="Picture 4">
              <a:extLst>
                <a:ext uri="{FF2B5EF4-FFF2-40B4-BE49-F238E27FC236}">
                  <a16:creationId xmlns:a16="http://schemas.microsoft.com/office/drawing/2014/main" id="{15E43570-97C5-0189-C561-6F9003A2B3B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556558" y="672143"/>
              <a:ext cx="994525" cy="3084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Connecteur droit 7">
              <a:extLst>
                <a:ext uri="{FF2B5EF4-FFF2-40B4-BE49-F238E27FC236}">
                  <a16:creationId xmlns:a16="http://schemas.microsoft.com/office/drawing/2014/main" id="{1B7D8D8C-0448-EF2A-D170-EB2F6819EA95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10394900" y="530579"/>
              <a:ext cx="0" cy="554532"/>
            </a:xfrm>
            <a:prstGeom prst="line">
              <a:avLst/>
            </a:prstGeom>
            <a:ln w="9525" cap="rnd">
              <a:solidFill>
                <a:schemeClr val="tx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12" name="Graphic 7">
              <a:extLst>
                <a:ext uri="{FF2B5EF4-FFF2-40B4-BE49-F238E27FC236}">
                  <a16:creationId xmlns:a16="http://schemas.microsoft.com/office/drawing/2014/main" id="{D4020330-5F15-CF95-84CE-9997E8D9ECB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9242552" y="530578"/>
              <a:ext cx="1029357" cy="555671"/>
            </a:xfrm>
            <a:prstGeom prst="rect">
              <a:avLst/>
            </a:prstGeom>
          </p:spPr>
        </p:pic>
      </p:grpSp>
      <p:sp>
        <p:nvSpPr>
          <p:cNvPr id="14" name="Title 17">
            <a:extLst>
              <a:ext uri="{FF2B5EF4-FFF2-40B4-BE49-F238E27FC236}">
                <a16:creationId xmlns:a16="http://schemas.microsoft.com/office/drawing/2014/main" id="{9BA0AF13-AEE1-B1DB-A6A7-D48C73851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512764"/>
            <a:ext cx="8358718" cy="474410"/>
          </a:xfrm>
        </p:spPr>
        <p:txBody>
          <a:bodyPr anchor="t"/>
          <a:lstStyle>
            <a:lvl1pPr>
              <a:defRPr sz="3600"/>
            </a:lvl1pPr>
          </a:lstStyle>
          <a:p>
            <a:r>
              <a:rPr lang="en-US"/>
              <a:t>Click to edit</a:t>
            </a:r>
            <a:endParaRPr lang="fr-FR"/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4785AA2E-3464-7162-EBA1-A9828232A5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350" y="1005591"/>
            <a:ext cx="8358718" cy="47441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5" name="Espace réservé du pied de page 2">
            <a:extLst>
              <a:ext uri="{FF2B5EF4-FFF2-40B4-BE49-F238E27FC236}">
                <a16:creationId xmlns:a16="http://schemas.microsoft.com/office/drawing/2014/main" id="{8210CF99-43ED-1FC1-E7CC-008854FE4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350" y="6455656"/>
            <a:ext cx="3028950" cy="290336"/>
          </a:xfrm>
        </p:spPr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3">
            <a:extLst>
              <a:ext uri="{FF2B5EF4-FFF2-40B4-BE49-F238E27FC236}">
                <a16:creationId xmlns:a16="http://schemas.microsoft.com/office/drawing/2014/main" id="{68909C19-C8C0-52EE-5E5D-67B3C2E84A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4450" y="6455656"/>
            <a:ext cx="2743200" cy="290336"/>
          </a:xfrm>
        </p:spPr>
        <p:txBody>
          <a:bodyPr/>
          <a:lstStyle/>
          <a:p>
            <a:fld id="{F9C3BB23-CDFC-4291-A4D2-FB1740117D5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23665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Couvertur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1751EE0-9646-58C2-27B0-B3095FD1B1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1200" y="1282448"/>
            <a:ext cx="8940800" cy="4293103"/>
          </a:xfrm>
          <a:prstGeom prst="rect">
            <a:avLst/>
          </a:prstGeom>
        </p:spPr>
      </p:pic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6D7AF333-5E80-428C-B272-789331FBF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07C4B74D-388D-4817-A295-CAAF66733233}" type="datetime1">
              <a:rPr lang="fr-FR" smtClean="0"/>
              <a:t>16/05/2025</a:t>
            </a:fld>
            <a:endParaRPr lang="fr-FR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BE016CD-F8AC-70DD-69FF-84C73AD5D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13AAE6BB-2C40-0950-D475-6DE44EE0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829" y="1813561"/>
            <a:ext cx="5804131" cy="2104014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9C37851-A7EE-CB96-5A39-D8D0BF371E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5830" y="4128770"/>
            <a:ext cx="5804912" cy="75565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2B08133A-75AE-217A-D0AA-F9438C4172BA}"/>
              </a:ext>
            </a:extLst>
          </p:cNvPr>
          <p:cNvGrpSpPr/>
          <p:nvPr userDrawn="1"/>
        </p:nvGrpSpPr>
        <p:grpSpPr>
          <a:xfrm>
            <a:off x="514350" y="512763"/>
            <a:ext cx="3625476" cy="1029403"/>
            <a:chOff x="514350" y="512763"/>
            <a:chExt cx="3625476" cy="1029403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5E133BD-C7CE-D119-B133-9FB9FA45B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4350" y="512763"/>
              <a:ext cx="1425810" cy="769685"/>
            </a:xfrm>
            <a:prstGeom prst="rect">
              <a:avLst/>
            </a:prstGeom>
          </p:spPr>
        </p:pic>
        <p:cxnSp>
          <p:nvCxnSpPr>
            <p:cNvPr id="2" name="Connecteur droit 1">
              <a:extLst>
                <a:ext uri="{FF2B5EF4-FFF2-40B4-BE49-F238E27FC236}">
                  <a16:creationId xmlns:a16="http://schemas.microsoft.com/office/drawing/2014/main" id="{3816063B-FF1F-17CA-5AD0-05263B8A6032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102302" y="516403"/>
              <a:ext cx="0" cy="768107"/>
            </a:xfrm>
            <a:prstGeom prst="line">
              <a:avLst/>
            </a:prstGeom>
            <a:ln w="9525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7" name="Image 6" descr="Une image contenant Police, texte, Graphique, logo&#10;&#10;Le contenu généré par l’IA peut être incorrect.">
              <a:extLst>
                <a:ext uri="{FF2B5EF4-FFF2-40B4-BE49-F238E27FC236}">
                  <a16:creationId xmlns:a16="http://schemas.microsoft.com/office/drawing/2014/main" id="{515EF824-4646-4699-E3EB-7BC6221B955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2053807" y="537014"/>
              <a:ext cx="2086019" cy="1005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47928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Couvertu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1751EE0-9646-58C2-27B0-B3095FD1B1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1200" y="1282448"/>
            <a:ext cx="8940800" cy="4293103"/>
          </a:xfrm>
          <a:prstGeom prst="rect">
            <a:avLst/>
          </a:prstGeom>
        </p:spPr>
      </p:pic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6D7AF333-5E80-428C-B272-789331FBF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14435AD6-20FC-4279-81B1-98B3D7FC1DED}" type="datetime1">
              <a:rPr lang="fr-FR" smtClean="0"/>
              <a:t>16/05/2025</a:t>
            </a:fld>
            <a:endParaRPr lang="fr-FR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BE016CD-F8AC-70DD-69FF-84C73AD5D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13AAE6BB-2C40-0950-D475-6DE44EE0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829" y="1813561"/>
            <a:ext cx="5804131" cy="2104014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9C37851-A7EE-CB96-5A39-D8D0BF371E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5830" y="4128770"/>
            <a:ext cx="5804912" cy="75565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grpSp>
        <p:nvGrpSpPr>
          <p:cNvPr id="9" name="Groupe 8">
            <a:extLst>
              <a:ext uri="{FF2B5EF4-FFF2-40B4-BE49-F238E27FC236}">
                <a16:creationId xmlns:a16="http://schemas.microsoft.com/office/drawing/2014/main" id="{0476EBFC-3961-B058-6079-0F4A05F9CB6F}"/>
              </a:ext>
            </a:extLst>
          </p:cNvPr>
          <p:cNvGrpSpPr/>
          <p:nvPr userDrawn="1"/>
        </p:nvGrpSpPr>
        <p:grpSpPr>
          <a:xfrm>
            <a:off x="514350" y="512763"/>
            <a:ext cx="3625476" cy="1029403"/>
            <a:chOff x="514350" y="512763"/>
            <a:chExt cx="3625476" cy="1029403"/>
          </a:xfrm>
        </p:grpSpPr>
        <p:pic>
          <p:nvPicPr>
            <p:cNvPr id="11" name="Graphic 10">
              <a:extLst>
                <a:ext uri="{FF2B5EF4-FFF2-40B4-BE49-F238E27FC236}">
                  <a16:creationId xmlns:a16="http://schemas.microsoft.com/office/drawing/2014/main" id="{95E133BD-C7CE-D119-B133-9FB9FA45B4D9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14350" y="512763"/>
              <a:ext cx="1425810" cy="769685"/>
            </a:xfrm>
            <a:prstGeom prst="rect">
              <a:avLst/>
            </a:prstGeom>
          </p:spPr>
        </p:pic>
        <p:cxnSp>
          <p:nvCxnSpPr>
            <p:cNvPr id="2" name="Connecteur droit 1">
              <a:extLst>
                <a:ext uri="{FF2B5EF4-FFF2-40B4-BE49-F238E27FC236}">
                  <a16:creationId xmlns:a16="http://schemas.microsoft.com/office/drawing/2014/main" id="{4790E4C8-BEE0-C12D-1FB2-A84D52120C61}"/>
                </a:ext>
              </a:extLst>
            </p:cNvPr>
            <p:cNvCxnSpPr>
              <a:cxnSpLocks/>
            </p:cNvCxnSpPr>
            <p:nvPr userDrawn="1"/>
          </p:nvCxnSpPr>
          <p:spPr>
            <a:xfrm>
              <a:off x="2102302" y="516403"/>
              <a:ext cx="0" cy="768107"/>
            </a:xfrm>
            <a:prstGeom prst="line">
              <a:avLst/>
            </a:prstGeom>
            <a:ln w="9525" cap="rnd">
              <a:solidFill>
                <a:schemeClr val="bg1"/>
              </a:solidFill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pic>
          <p:nvPicPr>
            <p:cNvPr id="4" name="Image 3" descr="Une image contenant Police, texte, Graphique, logo&#10;&#10;Le contenu généré par l’IA peut être incorrect.">
              <a:extLst>
                <a:ext uri="{FF2B5EF4-FFF2-40B4-BE49-F238E27FC236}">
                  <a16:creationId xmlns:a16="http://schemas.microsoft.com/office/drawing/2014/main" id="{E6735F4A-98FF-F84A-D305-1987219CCE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2053807" y="537014"/>
              <a:ext cx="2086019" cy="10051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481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uver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31751EE0-9646-58C2-27B0-B3095FD1B1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251200" y="1282448"/>
            <a:ext cx="8940800" cy="4293103"/>
          </a:xfrm>
          <a:prstGeom prst="rect">
            <a:avLst/>
          </a:prstGeom>
        </p:spPr>
      </p:pic>
      <p:sp>
        <p:nvSpPr>
          <p:cNvPr id="15" name="Date Placeholder 14">
            <a:extLst>
              <a:ext uri="{FF2B5EF4-FFF2-40B4-BE49-F238E27FC236}">
                <a16:creationId xmlns:a16="http://schemas.microsoft.com/office/drawing/2014/main" id="{6D7AF333-5E80-428C-B272-789331FBF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E69A7D8-B349-43FF-9E42-BAB1B9FFED26}" type="datetime1">
              <a:rPr lang="fr-FR" smtClean="0"/>
              <a:t>16/05/2025</a:t>
            </a:fld>
            <a:endParaRPr lang="fr-FR"/>
          </a:p>
        </p:txBody>
      </p:sp>
      <p:sp>
        <p:nvSpPr>
          <p:cNvPr id="16" name="Footer Placeholder 15">
            <a:extLst>
              <a:ext uri="{FF2B5EF4-FFF2-40B4-BE49-F238E27FC236}">
                <a16:creationId xmlns:a16="http://schemas.microsoft.com/office/drawing/2014/main" id="{5BE016CD-F8AC-70DD-69FF-84C73AD5DC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13AAE6BB-2C40-0950-D475-6DE44EE0E5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829" y="1813561"/>
            <a:ext cx="5804131" cy="2104014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29C37851-A7EE-CB96-5A39-D8D0BF371E12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95830" y="4128770"/>
            <a:ext cx="5804912" cy="75565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/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grpSp>
        <p:nvGrpSpPr>
          <p:cNvPr id="8" name="Groupe 7">
            <a:extLst>
              <a:ext uri="{FF2B5EF4-FFF2-40B4-BE49-F238E27FC236}">
                <a16:creationId xmlns:a16="http://schemas.microsoft.com/office/drawing/2014/main" id="{AB3264B5-29E5-5BB6-C823-D70E14E09827}"/>
              </a:ext>
            </a:extLst>
          </p:cNvPr>
          <p:cNvGrpSpPr/>
          <p:nvPr userDrawn="1"/>
        </p:nvGrpSpPr>
        <p:grpSpPr>
          <a:xfrm>
            <a:off x="528486" y="516402"/>
            <a:ext cx="3610665" cy="1025762"/>
            <a:chOff x="528486" y="516402"/>
            <a:chExt cx="3610665" cy="1025762"/>
          </a:xfrm>
        </p:grpSpPr>
        <p:grpSp>
          <p:nvGrpSpPr>
            <p:cNvPr id="2" name="Groupe 1">
              <a:extLst>
                <a:ext uri="{FF2B5EF4-FFF2-40B4-BE49-F238E27FC236}">
                  <a16:creationId xmlns:a16="http://schemas.microsoft.com/office/drawing/2014/main" id="{31FEF852-4637-720C-DEE8-A55DF21F24C3}"/>
                </a:ext>
              </a:extLst>
            </p:cNvPr>
            <p:cNvGrpSpPr/>
            <p:nvPr userDrawn="1"/>
          </p:nvGrpSpPr>
          <p:grpSpPr>
            <a:xfrm>
              <a:off x="528486" y="516402"/>
              <a:ext cx="1573814" cy="769685"/>
              <a:chOff x="9242552" y="530578"/>
              <a:chExt cx="1152348" cy="555671"/>
            </a:xfrm>
          </p:grpSpPr>
          <p:cxnSp>
            <p:nvCxnSpPr>
              <p:cNvPr id="5" name="Connecteur droit 4">
                <a:extLst>
                  <a:ext uri="{FF2B5EF4-FFF2-40B4-BE49-F238E27FC236}">
                    <a16:creationId xmlns:a16="http://schemas.microsoft.com/office/drawing/2014/main" id="{11170124-BBD2-32A8-8F55-1FD713F12B0B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394900" y="530579"/>
                <a:ext cx="0" cy="554532"/>
              </a:xfrm>
              <a:prstGeom prst="line">
                <a:avLst/>
              </a:prstGeom>
              <a:ln w="9525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6" name="Graphic 7">
                <a:extLst>
                  <a:ext uri="{FF2B5EF4-FFF2-40B4-BE49-F238E27FC236}">
                    <a16:creationId xmlns:a16="http://schemas.microsoft.com/office/drawing/2014/main" id="{E608ABAC-4673-FCDC-E689-620EF7ADF202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242552" y="530578"/>
                <a:ext cx="1029357" cy="555671"/>
              </a:xfrm>
              <a:prstGeom prst="rect">
                <a:avLst/>
              </a:prstGeom>
            </p:spPr>
          </p:pic>
        </p:grpSp>
        <p:pic>
          <p:nvPicPr>
            <p:cNvPr id="7" name="Image 6" descr="Une image contenant Police, Graphique, capture d’écran, logo&#10;&#10;Le contenu généré par l’IA peut être incorrect.">
              <a:extLst>
                <a:ext uri="{FF2B5EF4-FFF2-40B4-BE49-F238E27FC236}">
                  <a16:creationId xmlns:a16="http://schemas.microsoft.com/office/drawing/2014/main" id="{F641D743-1789-D831-A923-737FFD449008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2053138" y="537014"/>
              <a:ext cx="2086013" cy="10051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153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">
            <a:extLst>
              <a:ext uri="{FF2B5EF4-FFF2-40B4-BE49-F238E27FC236}">
                <a16:creationId xmlns:a16="http://schemas.microsoft.com/office/drawing/2014/main" id="{39A24B7A-85A8-3916-EC96-16A6D2DDF0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863434" y="1669522"/>
            <a:ext cx="7328565" cy="3518956"/>
          </a:xfrm>
          <a:prstGeom prst="rect">
            <a:avLst/>
          </a:prstGeom>
        </p:spPr>
      </p:pic>
      <p:sp>
        <p:nvSpPr>
          <p:cNvPr id="18" name="Title 17">
            <a:extLst>
              <a:ext uri="{FF2B5EF4-FFF2-40B4-BE49-F238E27FC236}">
                <a16:creationId xmlns:a16="http://schemas.microsoft.com/office/drawing/2014/main" id="{A18BB28A-EFD6-B672-BC81-CE2EBE774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2235998"/>
            <a:ext cx="5584826" cy="1322578"/>
          </a:xfrm>
          <a:noFill/>
        </p:spPr>
        <p:txBody>
          <a:bodyPr anchor="b"/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4E57FA19-0844-892E-8D60-3FFDFBF26E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028700" y="3754025"/>
            <a:ext cx="5584826" cy="755650"/>
          </a:xfrm>
          <a:noFill/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E9F5471E-38DA-17AD-DF05-8C27C02D37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28700" y="1658628"/>
            <a:ext cx="1492123" cy="51612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lang="en-US" sz="2400" b="1" i="0" kern="1200" cap="all" baseline="0" dirty="0">
                <a:solidFill>
                  <a:schemeClr val="bg1"/>
                </a:solidFill>
                <a:latin typeface="Avenir Heavy" panose="020B0703020203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</a:t>
            </a:r>
          </a:p>
        </p:txBody>
      </p:sp>
      <p:grpSp>
        <p:nvGrpSpPr>
          <p:cNvPr id="1744" name="Groupe 1743">
            <a:extLst>
              <a:ext uri="{FF2B5EF4-FFF2-40B4-BE49-F238E27FC236}">
                <a16:creationId xmlns:a16="http://schemas.microsoft.com/office/drawing/2014/main" id="{B43605DD-556F-7280-0D55-B2AA7C1F0968}"/>
              </a:ext>
            </a:extLst>
          </p:cNvPr>
          <p:cNvGrpSpPr/>
          <p:nvPr userDrawn="1"/>
        </p:nvGrpSpPr>
        <p:grpSpPr>
          <a:xfrm>
            <a:off x="1" y="6344921"/>
            <a:ext cx="12192000" cy="525893"/>
            <a:chOff x="1" y="6344921"/>
            <a:chExt cx="12192000" cy="525893"/>
          </a:xfrm>
        </p:grpSpPr>
        <p:grpSp>
          <p:nvGrpSpPr>
            <p:cNvPr id="1742" name="Groupe 1741">
              <a:extLst>
                <a:ext uri="{FF2B5EF4-FFF2-40B4-BE49-F238E27FC236}">
                  <a16:creationId xmlns:a16="http://schemas.microsoft.com/office/drawing/2014/main" id="{B16F5ED2-3CA9-A297-E833-1C82EE09B4F5}"/>
                </a:ext>
              </a:extLst>
            </p:cNvPr>
            <p:cNvGrpSpPr/>
            <p:nvPr userDrawn="1"/>
          </p:nvGrpSpPr>
          <p:grpSpPr>
            <a:xfrm>
              <a:off x="1" y="6344921"/>
              <a:ext cx="12192000" cy="525893"/>
              <a:chOff x="1" y="6344921"/>
              <a:chExt cx="12192000" cy="525893"/>
            </a:xfrm>
          </p:grpSpPr>
          <p:sp>
            <p:nvSpPr>
              <p:cNvPr id="1615" name="Forme libre 1614">
                <a:extLst>
                  <a:ext uri="{FF2B5EF4-FFF2-40B4-BE49-F238E27FC236}">
                    <a16:creationId xmlns:a16="http://schemas.microsoft.com/office/drawing/2014/main" id="{A693A426-E96B-2390-BAD7-25879FEE5313}"/>
                  </a:ext>
                </a:extLst>
              </p:cNvPr>
              <p:cNvSpPr/>
              <p:nvPr userDrawn="1"/>
            </p:nvSpPr>
            <p:spPr>
              <a:xfrm>
                <a:off x="1" y="6344921"/>
                <a:ext cx="12192000" cy="525893"/>
              </a:xfrm>
              <a:custGeom>
                <a:avLst/>
                <a:gdLst>
                  <a:gd name="connsiteX0" fmla="*/ 0 w 10983903"/>
                  <a:gd name="connsiteY0" fmla="*/ 0 h 6396658"/>
                  <a:gd name="connsiteX1" fmla="*/ 10983903 w 10983903"/>
                  <a:gd name="connsiteY1" fmla="*/ 0 h 6396658"/>
                  <a:gd name="connsiteX2" fmla="*/ 10983903 w 10983903"/>
                  <a:gd name="connsiteY2" fmla="*/ 6396659 h 6396658"/>
                  <a:gd name="connsiteX3" fmla="*/ 0 w 10983903"/>
                  <a:gd name="connsiteY3" fmla="*/ 6396659 h 6396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83903" h="6396658">
                    <a:moveTo>
                      <a:pt x="0" y="0"/>
                    </a:moveTo>
                    <a:lnTo>
                      <a:pt x="10983903" y="0"/>
                    </a:lnTo>
                    <a:lnTo>
                      <a:pt x="10983903" y="6396659"/>
                    </a:lnTo>
                    <a:lnTo>
                      <a:pt x="0" y="6396659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616" name="Graphique 21">
                <a:extLst>
                  <a:ext uri="{FF2B5EF4-FFF2-40B4-BE49-F238E27FC236}">
                    <a16:creationId xmlns:a16="http://schemas.microsoft.com/office/drawing/2014/main" id="{E32D2627-658B-F7E3-66F9-6B3C64874B08}"/>
                  </a:ext>
                </a:extLst>
              </p:cNvPr>
              <p:cNvGrpSpPr/>
              <p:nvPr userDrawn="1"/>
            </p:nvGrpSpPr>
            <p:grpSpPr>
              <a:xfrm>
                <a:off x="9378442" y="6625553"/>
                <a:ext cx="192324" cy="195008"/>
                <a:chOff x="4103987" y="-1538187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740" name="Forme libre 1739">
                  <a:extLst>
                    <a:ext uri="{FF2B5EF4-FFF2-40B4-BE49-F238E27FC236}">
                      <a16:creationId xmlns:a16="http://schemas.microsoft.com/office/drawing/2014/main" id="{1FC3EC43-81BD-2F1B-260B-6121814DFD25}"/>
                    </a:ext>
                  </a:extLst>
                </p:cNvPr>
                <p:cNvSpPr/>
                <p:nvPr/>
              </p:nvSpPr>
              <p:spPr>
                <a:xfrm>
                  <a:off x="4197277" y="-1421921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741" name="Forme libre 1740">
                  <a:extLst>
                    <a:ext uri="{FF2B5EF4-FFF2-40B4-BE49-F238E27FC236}">
                      <a16:creationId xmlns:a16="http://schemas.microsoft.com/office/drawing/2014/main" id="{268B3F9D-94DE-DC97-33F3-C1CD08815308}"/>
                    </a:ext>
                  </a:extLst>
                </p:cNvPr>
                <p:cNvSpPr/>
                <p:nvPr/>
              </p:nvSpPr>
              <p:spPr>
                <a:xfrm>
                  <a:off x="4103987" y="-1538187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lnTo>
                        <a:pt x="123166" y="0"/>
                      </a:ln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1617" name="Graphique 21">
                <a:extLst>
                  <a:ext uri="{FF2B5EF4-FFF2-40B4-BE49-F238E27FC236}">
                    <a16:creationId xmlns:a16="http://schemas.microsoft.com/office/drawing/2014/main" id="{BBA7BF72-EB8E-4086-8CF6-6AA99B2854B4}"/>
                  </a:ext>
                </a:extLst>
              </p:cNvPr>
              <p:cNvGrpSpPr/>
              <p:nvPr userDrawn="1"/>
            </p:nvGrpSpPr>
            <p:grpSpPr>
              <a:xfrm>
                <a:off x="9378442" y="6395865"/>
                <a:ext cx="192324" cy="195008"/>
                <a:chOff x="4103987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738" name="Forme libre 1737">
                  <a:extLst>
                    <a:ext uri="{FF2B5EF4-FFF2-40B4-BE49-F238E27FC236}">
                      <a16:creationId xmlns:a16="http://schemas.microsoft.com/office/drawing/2014/main" id="{322F888F-A578-D8D6-9FC8-51B58E15E6FD}"/>
                    </a:ext>
                  </a:extLst>
                </p:cNvPr>
                <p:cNvSpPr/>
                <p:nvPr/>
              </p:nvSpPr>
              <p:spPr>
                <a:xfrm>
                  <a:off x="4197277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739" name="Forme libre 1738">
                  <a:extLst>
                    <a:ext uri="{FF2B5EF4-FFF2-40B4-BE49-F238E27FC236}">
                      <a16:creationId xmlns:a16="http://schemas.microsoft.com/office/drawing/2014/main" id="{116C2B46-92FA-8F62-1087-FEED140159FB}"/>
                    </a:ext>
                  </a:extLst>
                </p:cNvPr>
                <p:cNvSpPr/>
                <p:nvPr/>
              </p:nvSpPr>
              <p:spPr>
                <a:xfrm>
                  <a:off x="4103987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618" name="Forme libre 1617">
                <a:extLst>
                  <a:ext uri="{FF2B5EF4-FFF2-40B4-BE49-F238E27FC236}">
                    <a16:creationId xmlns:a16="http://schemas.microsoft.com/office/drawing/2014/main" id="{3E208B89-8D27-C7C8-ED55-4CCE417605E1}"/>
                  </a:ext>
                </a:extLst>
              </p:cNvPr>
              <p:cNvSpPr/>
              <p:nvPr userDrawn="1"/>
            </p:nvSpPr>
            <p:spPr>
              <a:xfrm>
                <a:off x="9605363" y="6620598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19" name="Forme libre 1618">
                <a:extLst>
                  <a:ext uri="{FF2B5EF4-FFF2-40B4-BE49-F238E27FC236}">
                    <a16:creationId xmlns:a16="http://schemas.microsoft.com/office/drawing/2014/main" id="{0DC106C1-0032-6E39-04B3-D3D1D6C8E077}"/>
                  </a:ext>
                </a:extLst>
              </p:cNvPr>
              <p:cNvSpPr/>
              <p:nvPr userDrawn="1"/>
            </p:nvSpPr>
            <p:spPr>
              <a:xfrm>
                <a:off x="9605363" y="6390911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20" name="Forme libre 1619">
                <a:extLst>
                  <a:ext uri="{FF2B5EF4-FFF2-40B4-BE49-F238E27FC236}">
                    <a16:creationId xmlns:a16="http://schemas.microsoft.com/office/drawing/2014/main" id="{63E00813-67C0-A4ED-03A1-B1E098B715AE}"/>
                  </a:ext>
                </a:extLst>
              </p:cNvPr>
              <p:cNvSpPr/>
              <p:nvPr userDrawn="1"/>
            </p:nvSpPr>
            <p:spPr>
              <a:xfrm>
                <a:off x="8908145" y="6620598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21" name="Forme libre 1620">
                <a:extLst>
                  <a:ext uri="{FF2B5EF4-FFF2-40B4-BE49-F238E27FC236}">
                    <a16:creationId xmlns:a16="http://schemas.microsoft.com/office/drawing/2014/main" id="{C763139D-7C2B-BB8B-36C3-B59304A781DE}"/>
                  </a:ext>
                </a:extLst>
              </p:cNvPr>
              <p:cNvSpPr/>
              <p:nvPr userDrawn="1"/>
            </p:nvSpPr>
            <p:spPr>
              <a:xfrm>
                <a:off x="8908145" y="6390911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22" name="Forme libre 1621">
                <a:extLst>
                  <a:ext uri="{FF2B5EF4-FFF2-40B4-BE49-F238E27FC236}">
                    <a16:creationId xmlns:a16="http://schemas.microsoft.com/office/drawing/2014/main" id="{C4787801-69B4-AF05-14B9-4E4F9A54ADDB}"/>
                  </a:ext>
                </a:extLst>
              </p:cNvPr>
              <p:cNvSpPr/>
              <p:nvPr userDrawn="1"/>
            </p:nvSpPr>
            <p:spPr>
              <a:xfrm>
                <a:off x="8675721" y="6620598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23" name="Forme libre 1622">
                <a:extLst>
                  <a:ext uri="{FF2B5EF4-FFF2-40B4-BE49-F238E27FC236}">
                    <a16:creationId xmlns:a16="http://schemas.microsoft.com/office/drawing/2014/main" id="{0206A413-0F15-20A5-04B9-CEBE7BC559E0}"/>
                  </a:ext>
                </a:extLst>
              </p:cNvPr>
              <p:cNvSpPr/>
              <p:nvPr userDrawn="1"/>
            </p:nvSpPr>
            <p:spPr>
              <a:xfrm>
                <a:off x="8675721" y="6390911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24" name="Forme libre 1623">
                <a:extLst>
                  <a:ext uri="{FF2B5EF4-FFF2-40B4-BE49-F238E27FC236}">
                    <a16:creationId xmlns:a16="http://schemas.microsoft.com/office/drawing/2014/main" id="{77705862-00C9-4D71-C0DC-7BA4A637D8C7}"/>
                  </a:ext>
                </a:extLst>
              </p:cNvPr>
              <p:cNvSpPr/>
              <p:nvPr userDrawn="1"/>
            </p:nvSpPr>
            <p:spPr>
              <a:xfrm>
                <a:off x="9140515" y="6620598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25" name="Forme libre 1624">
                <a:extLst>
                  <a:ext uri="{FF2B5EF4-FFF2-40B4-BE49-F238E27FC236}">
                    <a16:creationId xmlns:a16="http://schemas.microsoft.com/office/drawing/2014/main" id="{CF76EEBE-5009-0898-BF96-0FB836E72532}"/>
                  </a:ext>
                </a:extLst>
              </p:cNvPr>
              <p:cNvSpPr/>
              <p:nvPr userDrawn="1"/>
            </p:nvSpPr>
            <p:spPr>
              <a:xfrm>
                <a:off x="9140515" y="6390911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26" name="Forme libre 1625">
                <a:extLst>
                  <a:ext uri="{FF2B5EF4-FFF2-40B4-BE49-F238E27FC236}">
                    <a16:creationId xmlns:a16="http://schemas.microsoft.com/office/drawing/2014/main" id="{A3694F93-E3CA-48C2-2409-66BAB8C72D29}"/>
                  </a:ext>
                </a:extLst>
              </p:cNvPr>
              <p:cNvSpPr/>
              <p:nvPr userDrawn="1"/>
            </p:nvSpPr>
            <p:spPr>
              <a:xfrm>
                <a:off x="8443351" y="6620598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627" name="Graphique 21">
                <a:extLst>
                  <a:ext uri="{FF2B5EF4-FFF2-40B4-BE49-F238E27FC236}">
                    <a16:creationId xmlns:a16="http://schemas.microsoft.com/office/drawing/2014/main" id="{D7DE9855-7943-701D-DFE9-0D73903BCA93}"/>
                  </a:ext>
                </a:extLst>
              </p:cNvPr>
              <p:cNvGrpSpPr/>
              <p:nvPr userDrawn="1"/>
            </p:nvGrpSpPr>
            <p:grpSpPr>
              <a:xfrm>
                <a:off x="8448800" y="6395865"/>
                <a:ext cx="192324" cy="195008"/>
                <a:chOff x="2854531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736" name="Forme libre 1735">
                  <a:extLst>
                    <a:ext uri="{FF2B5EF4-FFF2-40B4-BE49-F238E27FC236}">
                      <a16:creationId xmlns:a16="http://schemas.microsoft.com/office/drawing/2014/main" id="{750AA7DB-87F2-A20C-FA4E-031028763190}"/>
                    </a:ext>
                  </a:extLst>
                </p:cNvPr>
                <p:cNvSpPr/>
                <p:nvPr/>
              </p:nvSpPr>
              <p:spPr>
                <a:xfrm>
                  <a:off x="2947821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737" name="Forme libre 1736">
                  <a:extLst>
                    <a:ext uri="{FF2B5EF4-FFF2-40B4-BE49-F238E27FC236}">
                      <a16:creationId xmlns:a16="http://schemas.microsoft.com/office/drawing/2014/main" id="{9B542215-ABD7-E715-DF0C-8A258C3284E4}"/>
                    </a:ext>
                  </a:extLst>
                </p:cNvPr>
                <p:cNvSpPr/>
                <p:nvPr/>
              </p:nvSpPr>
              <p:spPr>
                <a:xfrm>
                  <a:off x="2854531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628" name="Forme libre 1627">
                <a:extLst>
                  <a:ext uri="{FF2B5EF4-FFF2-40B4-BE49-F238E27FC236}">
                    <a16:creationId xmlns:a16="http://schemas.microsoft.com/office/drawing/2014/main" id="{FA8BC601-0AF3-BF12-19F4-F1E6AE4D8465}"/>
                  </a:ext>
                </a:extLst>
              </p:cNvPr>
              <p:cNvSpPr/>
              <p:nvPr userDrawn="1"/>
            </p:nvSpPr>
            <p:spPr>
              <a:xfrm>
                <a:off x="10070156" y="6620598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629" name="Graphique 21">
                <a:extLst>
                  <a:ext uri="{FF2B5EF4-FFF2-40B4-BE49-F238E27FC236}">
                    <a16:creationId xmlns:a16="http://schemas.microsoft.com/office/drawing/2014/main" id="{B4505877-2D4B-A1CE-A847-118EED94BCD6}"/>
                  </a:ext>
                </a:extLst>
              </p:cNvPr>
              <p:cNvGrpSpPr/>
              <p:nvPr userDrawn="1"/>
            </p:nvGrpSpPr>
            <p:grpSpPr>
              <a:xfrm>
                <a:off x="10075659" y="6395865"/>
                <a:ext cx="192324" cy="195008"/>
                <a:chOff x="5041060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734" name="Forme libre 1733">
                  <a:extLst>
                    <a:ext uri="{FF2B5EF4-FFF2-40B4-BE49-F238E27FC236}">
                      <a16:creationId xmlns:a16="http://schemas.microsoft.com/office/drawing/2014/main" id="{3005A67A-59ED-7DC4-E37A-2A48F51353C5}"/>
                    </a:ext>
                  </a:extLst>
                </p:cNvPr>
                <p:cNvSpPr/>
                <p:nvPr/>
              </p:nvSpPr>
              <p:spPr>
                <a:xfrm>
                  <a:off x="5134350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50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735" name="Forme libre 1734">
                  <a:extLst>
                    <a:ext uri="{FF2B5EF4-FFF2-40B4-BE49-F238E27FC236}">
                      <a16:creationId xmlns:a16="http://schemas.microsoft.com/office/drawing/2014/main" id="{BCD3B61A-30D4-B67E-301C-E44279044000}"/>
                    </a:ext>
                  </a:extLst>
                </p:cNvPr>
                <p:cNvSpPr/>
                <p:nvPr/>
              </p:nvSpPr>
              <p:spPr>
                <a:xfrm>
                  <a:off x="5041060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630" name="Forme libre 1629">
                <a:extLst>
                  <a:ext uri="{FF2B5EF4-FFF2-40B4-BE49-F238E27FC236}">
                    <a16:creationId xmlns:a16="http://schemas.microsoft.com/office/drawing/2014/main" id="{F761B3A6-1094-EED0-9D43-D04A7C836997}"/>
                  </a:ext>
                </a:extLst>
              </p:cNvPr>
              <p:cNvSpPr/>
              <p:nvPr userDrawn="1"/>
            </p:nvSpPr>
            <p:spPr>
              <a:xfrm>
                <a:off x="10302526" y="6620598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631" name="Graphique 21">
                <a:extLst>
                  <a:ext uri="{FF2B5EF4-FFF2-40B4-BE49-F238E27FC236}">
                    <a16:creationId xmlns:a16="http://schemas.microsoft.com/office/drawing/2014/main" id="{ACB594AD-C232-FD14-BF9E-10EC6AA2B33C}"/>
                  </a:ext>
                </a:extLst>
              </p:cNvPr>
              <p:cNvGrpSpPr/>
              <p:nvPr userDrawn="1"/>
            </p:nvGrpSpPr>
            <p:grpSpPr>
              <a:xfrm>
                <a:off x="10308028" y="6395865"/>
                <a:ext cx="192324" cy="195008"/>
                <a:chOff x="5353369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732" name="Forme libre 1731">
                  <a:extLst>
                    <a:ext uri="{FF2B5EF4-FFF2-40B4-BE49-F238E27FC236}">
                      <a16:creationId xmlns:a16="http://schemas.microsoft.com/office/drawing/2014/main" id="{406B75F0-FF52-6883-FDE5-87216DDA5453}"/>
                    </a:ext>
                  </a:extLst>
                </p:cNvPr>
                <p:cNvSpPr/>
                <p:nvPr/>
              </p:nvSpPr>
              <p:spPr>
                <a:xfrm>
                  <a:off x="5446659" y="-1730624"/>
                  <a:ext cx="165198" cy="29267"/>
                </a:xfrm>
                <a:custGeom>
                  <a:avLst/>
                  <a:gdLst>
                    <a:gd name="connsiteX0" fmla="*/ 14645 w 165198"/>
                    <a:gd name="connsiteY0" fmla="*/ 0 h 29267"/>
                    <a:gd name="connsiteX1" fmla="*/ 0 w 165198"/>
                    <a:gd name="connsiteY1" fmla="*/ 14634 h 29267"/>
                    <a:gd name="connsiteX2" fmla="*/ 14645 w 165198"/>
                    <a:gd name="connsiteY2" fmla="*/ 29268 h 29267"/>
                    <a:gd name="connsiteX3" fmla="*/ 14645 w 165198"/>
                    <a:gd name="connsiteY3" fmla="*/ 29268 h 29267"/>
                    <a:gd name="connsiteX4" fmla="*/ 165198 w 165198"/>
                    <a:gd name="connsiteY4" fmla="*/ 29268 h 29267"/>
                    <a:gd name="connsiteX5" fmla="*/ 165198 w 165198"/>
                    <a:gd name="connsiteY5" fmla="*/ 0 h 29267"/>
                    <a:gd name="connsiteX6" fmla="*/ 14645 w 165198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8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50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733" name="Forme libre 1732">
                  <a:extLst>
                    <a:ext uri="{FF2B5EF4-FFF2-40B4-BE49-F238E27FC236}">
                      <a16:creationId xmlns:a16="http://schemas.microsoft.com/office/drawing/2014/main" id="{5F262C30-8416-7EBA-3667-3D43C82F3D02}"/>
                    </a:ext>
                  </a:extLst>
                </p:cNvPr>
                <p:cNvSpPr/>
                <p:nvPr/>
              </p:nvSpPr>
              <p:spPr>
                <a:xfrm>
                  <a:off x="5353369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609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632" name="Forme libre 1631">
                <a:extLst>
                  <a:ext uri="{FF2B5EF4-FFF2-40B4-BE49-F238E27FC236}">
                    <a16:creationId xmlns:a16="http://schemas.microsoft.com/office/drawing/2014/main" id="{EB7A8E0E-D053-EEF2-22D7-BB896911F59F}"/>
                  </a:ext>
                </a:extLst>
              </p:cNvPr>
              <p:cNvSpPr/>
              <p:nvPr userDrawn="1"/>
            </p:nvSpPr>
            <p:spPr>
              <a:xfrm>
                <a:off x="11232167" y="6390911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1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1" y="213645"/>
                      <a:pt x="1" y="137633"/>
                    </a:cubicBezTo>
                    <a:cubicBezTo>
                      <a:pt x="1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33" name="Forme libre 1632">
                <a:extLst>
                  <a:ext uri="{FF2B5EF4-FFF2-40B4-BE49-F238E27FC236}">
                    <a16:creationId xmlns:a16="http://schemas.microsoft.com/office/drawing/2014/main" id="{02C2C15A-6BB0-56B1-11FB-727AE30A066B}"/>
                  </a:ext>
                </a:extLst>
              </p:cNvPr>
              <p:cNvSpPr/>
              <p:nvPr userDrawn="1"/>
            </p:nvSpPr>
            <p:spPr>
              <a:xfrm>
                <a:off x="11232167" y="6620598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1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1" y="213645"/>
                      <a:pt x="1" y="137633"/>
                    </a:cubicBezTo>
                    <a:cubicBezTo>
                      <a:pt x="1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34" name="Forme libre 1633">
                <a:extLst>
                  <a:ext uri="{FF2B5EF4-FFF2-40B4-BE49-F238E27FC236}">
                    <a16:creationId xmlns:a16="http://schemas.microsoft.com/office/drawing/2014/main" id="{75629732-C834-17AD-7066-26688BE4136C}"/>
                  </a:ext>
                </a:extLst>
              </p:cNvPr>
              <p:cNvSpPr/>
              <p:nvPr userDrawn="1"/>
            </p:nvSpPr>
            <p:spPr>
              <a:xfrm>
                <a:off x="9837732" y="6620598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35" name="Forme libre 1634">
                <a:extLst>
                  <a:ext uri="{FF2B5EF4-FFF2-40B4-BE49-F238E27FC236}">
                    <a16:creationId xmlns:a16="http://schemas.microsoft.com/office/drawing/2014/main" id="{1290754B-EE3F-EF97-6A02-A467E49454B2}"/>
                  </a:ext>
                </a:extLst>
              </p:cNvPr>
              <p:cNvSpPr/>
              <p:nvPr userDrawn="1"/>
            </p:nvSpPr>
            <p:spPr>
              <a:xfrm>
                <a:off x="9837732" y="6390911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36" name="Forme libre 1635">
                <a:extLst>
                  <a:ext uri="{FF2B5EF4-FFF2-40B4-BE49-F238E27FC236}">
                    <a16:creationId xmlns:a16="http://schemas.microsoft.com/office/drawing/2014/main" id="{FCD980CF-1938-5378-72FF-BAC445096FD2}"/>
                  </a:ext>
                </a:extLst>
              </p:cNvPr>
              <p:cNvSpPr/>
              <p:nvPr userDrawn="1"/>
            </p:nvSpPr>
            <p:spPr>
              <a:xfrm>
                <a:off x="10999744" y="6390911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637" name="Graphique 21">
                <a:extLst>
                  <a:ext uri="{FF2B5EF4-FFF2-40B4-BE49-F238E27FC236}">
                    <a16:creationId xmlns:a16="http://schemas.microsoft.com/office/drawing/2014/main" id="{A2451D5C-6525-7887-9FFC-E7724F75A9A3}"/>
                  </a:ext>
                </a:extLst>
              </p:cNvPr>
              <p:cNvGrpSpPr/>
              <p:nvPr userDrawn="1"/>
            </p:nvGrpSpPr>
            <p:grpSpPr>
              <a:xfrm>
                <a:off x="11005246" y="6625553"/>
                <a:ext cx="192324" cy="195008"/>
                <a:chOff x="6290442" y="-1538187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730" name="Forme libre 1729">
                  <a:extLst>
                    <a:ext uri="{FF2B5EF4-FFF2-40B4-BE49-F238E27FC236}">
                      <a16:creationId xmlns:a16="http://schemas.microsoft.com/office/drawing/2014/main" id="{6CEEC0D7-43CD-AB23-232F-DB2CE370E4D4}"/>
                    </a:ext>
                  </a:extLst>
                </p:cNvPr>
                <p:cNvSpPr/>
                <p:nvPr/>
              </p:nvSpPr>
              <p:spPr>
                <a:xfrm>
                  <a:off x="6383732" y="-1421921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731" name="Forme libre 1730">
                  <a:extLst>
                    <a:ext uri="{FF2B5EF4-FFF2-40B4-BE49-F238E27FC236}">
                      <a16:creationId xmlns:a16="http://schemas.microsoft.com/office/drawing/2014/main" id="{710F5AA5-020A-56AC-11C2-77D9DF173C24}"/>
                    </a:ext>
                  </a:extLst>
                </p:cNvPr>
                <p:cNvSpPr/>
                <p:nvPr/>
              </p:nvSpPr>
              <p:spPr>
                <a:xfrm>
                  <a:off x="6290442" y="-1538187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lnTo>
                        <a:pt x="123166" y="0"/>
                      </a:lnTo>
                      <a:cubicBezTo>
                        <a:pt x="40934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638" name="Forme libre 1637">
                <a:extLst>
                  <a:ext uri="{FF2B5EF4-FFF2-40B4-BE49-F238E27FC236}">
                    <a16:creationId xmlns:a16="http://schemas.microsoft.com/office/drawing/2014/main" id="{9BFD473E-0114-F186-DAAE-0F045369E9EE}"/>
                  </a:ext>
                </a:extLst>
              </p:cNvPr>
              <p:cNvSpPr/>
              <p:nvPr userDrawn="1"/>
            </p:nvSpPr>
            <p:spPr>
              <a:xfrm>
                <a:off x="10534949" y="6390911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639" name="Graphique 21">
                <a:extLst>
                  <a:ext uri="{FF2B5EF4-FFF2-40B4-BE49-F238E27FC236}">
                    <a16:creationId xmlns:a16="http://schemas.microsoft.com/office/drawing/2014/main" id="{0606BD4A-7BB3-1789-0D38-F1D758D8B907}"/>
                  </a:ext>
                </a:extLst>
              </p:cNvPr>
              <p:cNvGrpSpPr/>
              <p:nvPr userDrawn="1"/>
            </p:nvGrpSpPr>
            <p:grpSpPr>
              <a:xfrm>
                <a:off x="10540452" y="6625553"/>
                <a:ext cx="192324" cy="195008"/>
                <a:chOff x="5665751" y="-1538187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728" name="Forme libre 1727">
                  <a:extLst>
                    <a:ext uri="{FF2B5EF4-FFF2-40B4-BE49-F238E27FC236}">
                      <a16:creationId xmlns:a16="http://schemas.microsoft.com/office/drawing/2014/main" id="{2599D80B-34B2-8957-81B8-C754435F1A70}"/>
                    </a:ext>
                  </a:extLst>
                </p:cNvPr>
                <p:cNvSpPr/>
                <p:nvPr/>
              </p:nvSpPr>
              <p:spPr>
                <a:xfrm>
                  <a:off x="5759041" y="-1421921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50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729" name="Forme libre 1728">
                  <a:extLst>
                    <a:ext uri="{FF2B5EF4-FFF2-40B4-BE49-F238E27FC236}">
                      <a16:creationId xmlns:a16="http://schemas.microsoft.com/office/drawing/2014/main" id="{B5E0A8E7-78F3-FE7D-155B-79D83D89FBF5}"/>
                    </a:ext>
                  </a:extLst>
                </p:cNvPr>
                <p:cNvSpPr/>
                <p:nvPr/>
              </p:nvSpPr>
              <p:spPr>
                <a:xfrm>
                  <a:off x="5665751" y="-1538187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lnTo>
                        <a:pt x="123166" y="0"/>
                      </a:ln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640" name="Forme libre 1639">
                <a:extLst>
                  <a:ext uri="{FF2B5EF4-FFF2-40B4-BE49-F238E27FC236}">
                    <a16:creationId xmlns:a16="http://schemas.microsoft.com/office/drawing/2014/main" id="{B569EB5E-2334-9170-A533-933E5319CA4C}"/>
                  </a:ext>
                </a:extLst>
              </p:cNvPr>
              <p:cNvSpPr/>
              <p:nvPr userDrawn="1"/>
            </p:nvSpPr>
            <p:spPr>
              <a:xfrm>
                <a:off x="11696961" y="6620598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1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1" y="213645"/>
                      <a:pt x="1" y="137633"/>
                    </a:cubicBezTo>
                    <a:cubicBezTo>
                      <a:pt x="1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641" name="Graphique 21">
                <a:extLst>
                  <a:ext uri="{FF2B5EF4-FFF2-40B4-BE49-F238E27FC236}">
                    <a16:creationId xmlns:a16="http://schemas.microsoft.com/office/drawing/2014/main" id="{37FC91A5-7C29-9E0E-85F7-B9B7018D9023}"/>
                  </a:ext>
                </a:extLst>
              </p:cNvPr>
              <p:cNvGrpSpPr/>
              <p:nvPr userDrawn="1"/>
            </p:nvGrpSpPr>
            <p:grpSpPr>
              <a:xfrm>
                <a:off x="11702464" y="6395865"/>
                <a:ext cx="192324" cy="195008"/>
                <a:chOff x="7227516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726" name="Forme libre 1725">
                  <a:extLst>
                    <a:ext uri="{FF2B5EF4-FFF2-40B4-BE49-F238E27FC236}">
                      <a16:creationId xmlns:a16="http://schemas.microsoft.com/office/drawing/2014/main" id="{B09A10D4-5783-D4BC-6804-8CDC24417E21}"/>
                    </a:ext>
                  </a:extLst>
                </p:cNvPr>
                <p:cNvSpPr/>
                <p:nvPr/>
              </p:nvSpPr>
              <p:spPr>
                <a:xfrm>
                  <a:off x="7320806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727" name="Forme libre 1726">
                  <a:extLst>
                    <a:ext uri="{FF2B5EF4-FFF2-40B4-BE49-F238E27FC236}">
                      <a16:creationId xmlns:a16="http://schemas.microsoft.com/office/drawing/2014/main" id="{CDD40923-E272-4B8E-EB92-F6E13B86A726}"/>
                    </a:ext>
                  </a:extLst>
                </p:cNvPr>
                <p:cNvSpPr/>
                <p:nvPr/>
              </p:nvSpPr>
              <p:spPr>
                <a:xfrm>
                  <a:off x="7227516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2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2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646" name="Forme libre 1645">
                <a:extLst>
                  <a:ext uri="{FF2B5EF4-FFF2-40B4-BE49-F238E27FC236}">
                    <a16:creationId xmlns:a16="http://schemas.microsoft.com/office/drawing/2014/main" id="{FD935541-C6CA-8D5A-D943-B78FD6BFF4F3}"/>
                  </a:ext>
                </a:extLst>
              </p:cNvPr>
              <p:cNvSpPr/>
              <p:nvPr userDrawn="1"/>
            </p:nvSpPr>
            <p:spPr>
              <a:xfrm>
                <a:off x="11929330" y="6620598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647" name="Graphique 21">
                <a:extLst>
                  <a:ext uri="{FF2B5EF4-FFF2-40B4-BE49-F238E27FC236}">
                    <a16:creationId xmlns:a16="http://schemas.microsoft.com/office/drawing/2014/main" id="{B335823F-9706-8822-C683-FF197211EB32}"/>
                  </a:ext>
                </a:extLst>
              </p:cNvPr>
              <p:cNvGrpSpPr/>
              <p:nvPr userDrawn="1"/>
            </p:nvGrpSpPr>
            <p:grpSpPr>
              <a:xfrm>
                <a:off x="11934833" y="6395865"/>
                <a:ext cx="192324" cy="195008"/>
                <a:chOff x="7539825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720" name="Forme libre 1719">
                  <a:extLst>
                    <a:ext uri="{FF2B5EF4-FFF2-40B4-BE49-F238E27FC236}">
                      <a16:creationId xmlns:a16="http://schemas.microsoft.com/office/drawing/2014/main" id="{98037051-49F7-F2BF-6952-7FD51AD6F377}"/>
                    </a:ext>
                  </a:extLst>
                </p:cNvPr>
                <p:cNvSpPr/>
                <p:nvPr/>
              </p:nvSpPr>
              <p:spPr>
                <a:xfrm>
                  <a:off x="7633115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721" name="Forme libre 1720">
                  <a:extLst>
                    <a:ext uri="{FF2B5EF4-FFF2-40B4-BE49-F238E27FC236}">
                      <a16:creationId xmlns:a16="http://schemas.microsoft.com/office/drawing/2014/main" id="{81B4C03A-B1D1-9362-C2E8-7132EE92B74A}"/>
                    </a:ext>
                  </a:extLst>
                </p:cNvPr>
                <p:cNvSpPr/>
                <p:nvPr/>
              </p:nvSpPr>
              <p:spPr>
                <a:xfrm>
                  <a:off x="7539825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609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4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648" name="Forme libre 1647">
                <a:extLst>
                  <a:ext uri="{FF2B5EF4-FFF2-40B4-BE49-F238E27FC236}">
                    <a16:creationId xmlns:a16="http://schemas.microsoft.com/office/drawing/2014/main" id="{8A5AD58C-EB8A-B237-82F6-03EA6D703704}"/>
                  </a:ext>
                </a:extLst>
              </p:cNvPr>
              <p:cNvSpPr/>
              <p:nvPr userDrawn="1"/>
            </p:nvSpPr>
            <p:spPr>
              <a:xfrm>
                <a:off x="11464537" y="6390911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649" name="Graphique 21">
                <a:extLst>
                  <a:ext uri="{FF2B5EF4-FFF2-40B4-BE49-F238E27FC236}">
                    <a16:creationId xmlns:a16="http://schemas.microsoft.com/office/drawing/2014/main" id="{5C3DBD04-B497-DA93-F79D-D09A55D535B4}"/>
                  </a:ext>
                </a:extLst>
              </p:cNvPr>
              <p:cNvGrpSpPr/>
              <p:nvPr userDrawn="1"/>
            </p:nvGrpSpPr>
            <p:grpSpPr>
              <a:xfrm>
                <a:off x="11470039" y="6625553"/>
                <a:ext cx="192324" cy="195008"/>
                <a:chOff x="6915133" y="-1538187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718" name="Forme libre 1717">
                  <a:extLst>
                    <a:ext uri="{FF2B5EF4-FFF2-40B4-BE49-F238E27FC236}">
                      <a16:creationId xmlns:a16="http://schemas.microsoft.com/office/drawing/2014/main" id="{935E26E6-17B3-998C-DE8F-25EEDEAFA040}"/>
                    </a:ext>
                  </a:extLst>
                </p:cNvPr>
                <p:cNvSpPr/>
                <p:nvPr/>
              </p:nvSpPr>
              <p:spPr>
                <a:xfrm>
                  <a:off x="7008423" y="-1421921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719" name="Forme libre 1718">
                  <a:extLst>
                    <a:ext uri="{FF2B5EF4-FFF2-40B4-BE49-F238E27FC236}">
                      <a16:creationId xmlns:a16="http://schemas.microsoft.com/office/drawing/2014/main" id="{4DF1B366-0946-C708-F99A-766D51A32E48}"/>
                    </a:ext>
                  </a:extLst>
                </p:cNvPr>
                <p:cNvSpPr/>
                <p:nvPr/>
              </p:nvSpPr>
              <p:spPr>
                <a:xfrm>
                  <a:off x="6915133" y="-1538187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lnTo>
                        <a:pt x="123166" y="0"/>
                      </a:lnTo>
                      <a:cubicBezTo>
                        <a:pt x="40934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682" name="Forme libre 1681">
                <a:extLst>
                  <a:ext uri="{FF2B5EF4-FFF2-40B4-BE49-F238E27FC236}">
                    <a16:creationId xmlns:a16="http://schemas.microsoft.com/office/drawing/2014/main" id="{AB0B2697-B494-C65A-1063-DB9B811F66A5}"/>
                  </a:ext>
                </a:extLst>
              </p:cNvPr>
              <p:cNvSpPr/>
              <p:nvPr userDrawn="1"/>
            </p:nvSpPr>
            <p:spPr>
              <a:xfrm>
                <a:off x="8210927" y="6620598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83" name="Forme libre 1682">
                <a:extLst>
                  <a:ext uri="{FF2B5EF4-FFF2-40B4-BE49-F238E27FC236}">
                    <a16:creationId xmlns:a16="http://schemas.microsoft.com/office/drawing/2014/main" id="{7D00AFC9-506B-6C92-9D34-4768EEA10E27}"/>
                  </a:ext>
                </a:extLst>
              </p:cNvPr>
              <p:cNvSpPr/>
              <p:nvPr userDrawn="1"/>
            </p:nvSpPr>
            <p:spPr>
              <a:xfrm>
                <a:off x="8210927" y="6390911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84" name="Forme libre 1683">
                <a:extLst>
                  <a:ext uri="{FF2B5EF4-FFF2-40B4-BE49-F238E27FC236}">
                    <a16:creationId xmlns:a16="http://schemas.microsoft.com/office/drawing/2014/main" id="{529686F1-6A79-34AF-FF35-504704F95BEB}"/>
                  </a:ext>
                </a:extLst>
              </p:cNvPr>
              <p:cNvSpPr/>
              <p:nvPr userDrawn="1"/>
            </p:nvSpPr>
            <p:spPr>
              <a:xfrm>
                <a:off x="10767319" y="6620598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685" name="Graphique 21">
                <a:extLst>
                  <a:ext uri="{FF2B5EF4-FFF2-40B4-BE49-F238E27FC236}">
                    <a16:creationId xmlns:a16="http://schemas.microsoft.com/office/drawing/2014/main" id="{53FBF293-5259-6137-0D3F-E5D269731A30}"/>
                  </a:ext>
                </a:extLst>
              </p:cNvPr>
              <p:cNvGrpSpPr/>
              <p:nvPr userDrawn="1"/>
            </p:nvGrpSpPr>
            <p:grpSpPr>
              <a:xfrm>
                <a:off x="10772822" y="6395865"/>
                <a:ext cx="192324" cy="195008"/>
                <a:chOff x="5978060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686" name="Forme libre 1685">
                  <a:extLst>
                    <a:ext uri="{FF2B5EF4-FFF2-40B4-BE49-F238E27FC236}">
                      <a16:creationId xmlns:a16="http://schemas.microsoft.com/office/drawing/2014/main" id="{CCF1B7F3-7AA4-2192-DC58-123F43832DCB}"/>
                    </a:ext>
                  </a:extLst>
                </p:cNvPr>
                <p:cNvSpPr/>
                <p:nvPr/>
              </p:nvSpPr>
              <p:spPr>
                <a:xfrm>
                  <a:off x="6071350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687" name="Forme libre 1686">
                  <a:extLst>
                    <a:ext uri="{FF2B5EF4-FFF2-40B4-BE49-F238E27FC236}">
                      <a16:creationId xmlns:a16="http://schemas.microsoft.com/office/drawing/2014/main" id="{F4FA1614-99E5-733E-7D4D-A6817FEF5FC0}"/>
                    </a:ext>
                  </a:extLst>
                </p:cNvPr>
                <p:cNvSpPr/>
                <p:nvPr/>
              </p:nvSpPr>
              <p:spPr>
                <a:xfrm>
                  <a:off x="5978060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609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1743" name="Groupe 1742">
              <a:extLst>
                <a:ext uri="{FF2B5EF4-FFF2-40B4-BE49-F238E27FC236}">
                  <a16:creationId xmlns:a16="http://schemas.microsoft.com/office/drawing/2014/main" id="{9D17B361-7AE9-CDFF-C705-6BA418374B88}"/>
                </a:ext>
              </a:extLst>
            </p:cNvPr>
            <p:cNvGrpSpPr/>
            <p:nvPr userDrawn="1"/>
          </p:nvGrpSpPr>
          <p:grpSpPr>
            <a:xfrm>
              <a:off x="43151" y="6394503"/>
              <a:ext cx="8104984" cy="434494"/>
              <a:chOff x="43151" y="6394503"/>
              <a:chExt cx="8104984" cy="434494"/>
            </a:xfrm>
          </p:grpSpPr>
          <p:grpSp>
            <p:nvGrpSpPr>
              <p:cNvPr id="1488" name="Graphique 21">
                <a:extLst>
                  <a:ext uri="{FF2B5EF4-FFF2-40B4-BE49-F238E27FC236}">
                    <a16:creationId xmlns:a16="http://schemas.microsoft.com/office/drawing/2014/main" id="{AF603639-1C6C-744C-2C2C-AECD93D48AA3}"/>
                  </a:ext>
                </a:extLst>
              </p:cNvPr>
              <p:cNvGrpSpPr/>
              <p:nvPr/>
            </p:nvGrpSpPr>
            <p:grpSpPr>
              <a:xfrm>
                <a:off x="1210666" y="6629145"/>
                <a:ext cx="192324" cy="195008"/>
                <a:chOff x="4103987" y="-1538187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612" name="Forme libre 1611">
                  <a:extLst>
                    <a:ext uri="{FF2B5EF4-FFF2-40B4-BE49-F238E27FC236}">
                      <a16:creationId xmlns:a16="http://schemas.microsoft.com/office/drawing/2014/main" id="{1558A520-C2D4-AF66-CA84-B7BBD95D69E4}"/>
                    </a:ext>
                  </a:extLst>
                </p:cNvPr>
                <p:cNvSpPr/>
                <p:nvPr/>
              </p:nvSpPr>
              <p:spPr>
                <a:xfrm>
                  <a:off x="4197277" y="-1421921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613" name="Forme libre 1612">
                  <a:extLst>
                    <a:ext uri="{FF2B5EF4-FFF2-40B4-BE49-F238E27FC236}">
                      <a16:creationId xmlns:a16="http://schemas.microsoft.com/office/drawing/2014/main" id="{4928D179-1B7F-FDA6-4AEC-177689D755AC}"/>
                    </a:ext>
                  </a:extLst>
                </p:cNvPr>
                <p:cNvSpPr/>
                <p:nvPr/>
              </p:nvSpPr>
              <p:spPr>
                <a:xfrm>
                  <a:off x="4103987" y="-1538187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lnTo>
                        <a:pt x="123166" y="0"/>
                      </a:ln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1489" name="Graphique 21">
                <a:extLst>
                  <a:ext uri="{FF2B5EF4-FFF2-40B4-BE49-F238E27FC236}">
                    <a16:creationId xmlns:a16="http://schemas.microsoft.com/office/drawing/2014/main" id="{11C5D835-A140-0D56-6F2A-B4500B682205}"/>
                  </a:ext>
                </a:extLst>
              </p:cNvPr>
              <p:cNvGrpSpPr/>
              <p:nvPr/>
            </p:nvGrpSpPr>
            <p:grpSpPr>
              <a:xfrm>
                <a:off x="1210666" y="6399457"/>
                <a:ext cx="192324" cy="195008"/>
                <a:chOff x="4103987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610" name="Forme libre 1609">
                  <a:extLst>
                    <a:ext uri="{FF2B5EF4-FFF2-40B4-BE49-F238E27FC236}">
                      <a16:creationId xmlns:a16="http://schemas.microsoft.com/office/drawing/2014/main" id="{41257A2B-F54D-1A6A-8978-15652CEF15F2}"/>
                    </a:ext>
                  </a:extLst>
                </p:cNvPr>
                <p:cNvSpPr/>
                <p:nvPr/>
              </p:nvSpPr>
              <p:spPr>
                <a:xfrm>
                  <a:off x="4197277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611" name="Forme libre 1610">
                  <a:extLst>
                    <a:ext uri="{FF2B5EF4-FFF2-40B4-BE49-F238E27FC236}">
                      <a16:creationId xmlns:a16="http://schemas.microsoft.com/office/drawing/2014/main" id="{7C17F106-5EC2-2D6F-1F70-BA06FFDBDB89}"/>
                    </a:ext>
                  </a:extLst>
                </p:cNvPr>
                <p:cNvSpPr/>
                <p:nvPr/>
              </p:nvSpPr>
              <p:spPr>
                <a:xfrm>
                  <a:off x="4103987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490" name="Forme libre 1489">
                <a:extLst>
                  <a:ext uri="{FF2B5EF4-FFF2-40B4-BE49-F238E27FC236}">
                    <a16:creationId xmlns:a16="http://schemas.microsoft.com/office/drawing/2014/main" id="{9FB56A30-5EC1-FCDD-1CFB-DC12D742CBE4}"/>
                  </a:ext>
                </a:extLst>
              </p:cNvPr>
              <p:cNvSpPr/>
              <p:nvPr/>
            </p:nvSpPr>
            <p:spPr>
              <a:xfrm>
                <a:off x="1437587" y="6624190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91" name="Forme libre 1490">
                <a:extLst>
                  <a:ext uri="{FF2B5EF4-FFF2-40B4-BE49-F238E27FC236}">
                    <a16:creationId xmlns:a16="http://schemas.microsoft.com/office/drawing/2014/main" id="{07E71991-F75D-C2A6-D8D6-2AD0E9591115}"/>
                  </a:ext>
                </a:extLst>
              </p:cNvPr>
              <p:cNvSpPr/>
              <p:nvPr/>
            </p:nvSpPr>
            <p:spPr>
              <a:xfrm>
                <a:off x="1437587" y="6394503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92" name="Forme libre 1491">
                <a:extLst>
                  <a:ext uri="{FF2B5EF4-FFF2-40B4-BE49-F238E27FC236}">
                    <a16:creationId xmlns:a16="http://schemas.microsoft.com/office/drawing/2014/main" id="{05F6A840-3B44-59D9-7EEE-6B6C0F0AF4F1}"/>
                  </a:ext>
                </a:extLst>
              </p:cNvPr>
              <p:cNvSpPr/>
              <p:nvPr/>
            </p:nvSpPr>
            <p:spPr>
              <a:xfrm>
                <a:off x="740369" y="6624190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93" name="Forme libre 1492">
                <a:extLst>
                  <a:ext uri="{FF2B5EF4-FFF2-40B4-BE49-F238E27FC236}">
                    <a16:creationId xmlns:a16="http://schemas.microsoft.com/office/drawing/2014/main" id="{C08FC130-AF31-1330-DD11-8F70543225CC}"/>
                  </a:ext>
                </a:extLst>
              </p:cNvPr>
              <p:cNvSpPr/>
              <p:nvPr/>
            </p:nvSpPr>
            <p:spPr>
              <a:xfrm>
                <a:off x="740369" y="6394503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94" name="Forme libre 1493">
                <a:extLst>
                  <a:ext uri="{FF2B5EF4-FFF2-40B4-BE49-F238E27FC236}">
                    <a16:creationId xmlns:a16="http://schemas.microsoft.com/office/drawing/2014/main" id="{9AB3097B-6756-0EEB-A130-034FC48CCC8A}"/>
                  </a:ext>
                </a:extLst>
              </p:cNvPr>
              <p:cNvSpPr/>
              <p:nvPr/>
            </p:nvSpPr>
            <p:spPr>
              <a:xfrm>
                <a:off x="507945" y="6624190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95" name="Forme libre 1494">
                <a:extLst>
                  <a:ext uri="{FF2B5EF4-FFF2-40B4-BE49-F238E27FC236}">
                    <a16:creationId xmlns:a16="http://schemas.microsoft.com/office/drawing/2014/main" id="{DEE5E909-0D7E-D8B8-E6C2-A48CE9A5E931}"/>
                  </a:ext>
                </a:extLst>
              </p:cNvPr>
              <p:cNvSpPr/>
              <p:nvPr/>
            </p:nvSpPr>
            <p:spPr>
              <a:xfrm>
                <a:off x="507945" y="6394503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96" name="Forme libre 1495">
                <a:extLst>
                  <a:ext uri="{FF2B5EF4-FFF2-40B4-BE49-F238E27FC236}">
                    <a16:creationId xmlns:a16="http://schemas.microsoft.com/office/drawing/2014/main" id="{5B00B28C-3920-9D8D-558B-1D94AC21BB6F}"/>
                  </a:ext>
                </a:extLst>
              </p:cNvPr>
              <p:cNvSpPr/>
              <p:nvPr/>
            </p:nvSpPr>
            <p:spPr>
              <a:xfrm>
                <a:off x="972739" y="6624190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97" name="Forme libre 1496">
                <a:extLst>
                  <a:ext uri="{FF2B5EF4-FFF2-40B4-BE49-F238E27FC236}">
                    <a16:creationId xmlns:a16="http://schemas.microsoft.com/office/drawing/2014/main" id="{BFE23BC2-2DF5-93F5-AB64-C689AE707636}"/>
                  </a:ext>
                </a:extLst>
              </p:cNvPr>
              <p:cNvSpPr/>
              <p:nvPr/>
            </p:nvSpPr>
            <p:spPr>
              <a:xfrm>
                <a:off x="972739" y="6394503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98" name="Forme libre 1497">
                <a:extLst>
                  <a:ext uri="{FF2B5EF4-FFF2-40B4-BE49-F238E27FC236}">
                    <a16:creationId xmlns:a16="http://schemas.microsoft.com/office/drawing/2014/main" id="{7F2CAE61-B2C9-D98F-EAC8-82D360CE4327}"/>
                  </a:ext>
                </a:extLst>
              </p:cNvPr>
              <p:cNvSpPr/>
              <p:nvPr/>
            </p:nvSpPr>
            <p:spPr>
              <a:xfrm>
                <a:off x="275575" y="6624190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499" name="Graphique 21">
                <a:extLst>
                  <a:ext uri="{FF2B5EF4-FFF2-40B4-BE49-F238E27FC236}">
                    <a16:creationId xmlns:a16="http://schemas.microsoft.com/office/drawing/2014/main" id="{E479409C-2B42-8F60-9C41-E06AF25D3BF5}"/>
                  </a:ext>
                </a:extLst>
              </p:cNvPr>
              <p:cNvGrpSpPr/>
              <p:nvPr/>
            </p:nvGrpSpPr>
            <p:grpSpPr>
              <a:xfrm>
                <a:off x="281024" y="6399457"/>
                <a:ext cx="192324" cy="195008"/>
                <a:chOff x="2854531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608" name="Forme libre 1607">
                  <a:extLst>
                    <a:ext uri="{FF2B5EF4-FFF2-40B4-BE49-F238E27FC236}">
                      <a16:creationId xmlns:a16="http://schemas.microsoft.com/office/drawing/2014/main" id="{9B91A239-B12F-252E-2CDB-5774616DDCD9}"/>
                    </a:ext>
                  </a:extLst>
                </p:cNvPr>
                <p:cNvSpPr/>
                <p:nvPr/>
              </p:nvSpPr>
              <p:spPr>
                <a:xfrm>
                  <a:off x="2947821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609" name="Forme libre 1608">
                  <a:extLst>
                    <a:ext uri="{FF2B5EF4-FFF2-40B4-BE49-F238E27FC236}">
                      <a16:creationId xmlns:a16="http://schemas.microsoft.com/office/drawing/2014/main" id="{1D75AE2C-3036-322F-F4D4-8D59659CE0A1}"/>
                    </a:ext>
                  </a:extLst>
                </p:cNvPr>
                <p:cNvSpPr/>
                <p:nvPr/>
              </p:nvSpPr>
              <p:spPr>
                <a:xfrm>
                  <a:off x="2854531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500" name="Forme libre 1499">
                <a:extLst>
                  <a:ext uri="{FF2B5EF4-FFF2-40B4-BE49-F238E27FC236}">
                    <a16:creationId xmlns:a16="http://schemas.microsoft.com/office/drawing/2014/main" id="{4887C111-DD4E-D651-3C4C-EC2772AD379E}"/>
                  </a:ext>
                </a:extLst>
              </p:cNvPr>
              <p:cNvSpPr/>
              <p:nvPr/>
            </p:nvSpPr>
            <p:spPr>
              <a:xfrm>
                <a:off x="1902380" y="6624190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501" name="Graphique 21">
                <a:extLst>
                  <a:ext uri="{FF2B5EF4-FFF2-40B4-BE49-F238E27FC236}">
                    <a16:creationId xmlns:a16="http://schemas.microsoft.com/office/drawing/2014/main" id="{9754003A-389E-5F9C-065C-F4D1855A3083}"/>
                  </a:ext>
                </a:extLst>
              </p:cNvPr>
              <p:cNvGrpSpPr/>
              <p:nvPr/>
            </p:nvGrpSpPr>
            <p:grpSpPr>
              <a:xfrm>
                <a:off x="1907883" y="6399457"/>
                <a:ext cx="192324" cy="195008"/>
                <a:chOff x="5041060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606" name="Forme libre 1605">
                  <a:extLst>
                    <a:ext uri="{FF2B5EF4-FFF2-40B4-BE49-F238E27FC236}">
                      <a16:creationId xmlns:a16="http://schemas.microsoft.com/office/drawing/2014/main" id="{BDC9AF74-38ED-383B-ADD3-C7FEB09F8583}"/>
                    </a:ext>
                  </a:extLst>
                </p:cNvPr>
                <p:cNvSpPr/>
                <p:nvPr/>
              </p:nvSpPr>
              <p:spPr>
                <a:xfrm>
                  <a:off x="5134350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50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607" name="Forme libre 1606">
                  <a:extLst>
                    <a:ext uri="{FF2B5EF4-FFF2-40B4-BE49-F238E27FC236}">
                      <a16:creationId xmlns:a16="http://schemas.microsoft.com/office/drawing/2014/main" id="{0793C123-C5FC-5026-96FF-7BA01A0F1521}"/>
                    </a:ext>
                  </a:extLst>
                </p:cNvPr>
                <p:cNvSpPr/>
                <p:nvPr/>
              </p:nvSpPr>
              <p:spPr>
                <a:xfrm>
                  <a:off x="5041060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502" name="Forme libre 1501">
                <a:extLst>
                  <a:ext uri="{FF2B5EF4-FFF2-40B4-BE49-F238E27FC236}">
                    <a16:creationId xmlns:a16="http://schemas.microsoft.com/office/drawing/2014/main" id="{0E0F83A8-5268-EB75-F0F8-4C8D9D1BEE83}"/>
                  </a:ext>
                </a:extLst>
              </p:cNvPr>
              <p:cNvSpPr/>
              <p:nvPr/>
            </p:nvSpPr>
            <p:spPr>
              <a:xfrm>
                <a:off x="2134750" y="6624190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503" name="Graphique 21">
                <a:extLst>
                  <a:ext uri="{FF2B5EF4-FFF2-40B4-BE49-F238E27FC236}">
                    <a16:creationId xmlns:a16="http://schemas.microsoft.com/office/drawing/2014/main" id="{9520DDB4-201F-48F0-8952-2C40E7817EE2}"/>
                  </a:ext>
                </a:extLst>
              </p:cNvPr>
              <p:cNvGrpSpPr/>
              <p:nvPr/>
            </p:nvGrpSpPr>
            <p:grpSpPr>
              <a:xfrm>
                <a:off x="2140252" y="6399457"/>
                <a:ext cx="192324" cy="195008"/>
                <a:chOff x="5353369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604" name="Forme libre 1603">
                  <a:extLst>
                    <a:ext uri="{FF2B5EF4-FFF2-40B4-BE49-F238E27FC236}">
                      <a16:creationId xmlns:a16="http://schemas.microsoft.com/office/drawing/2014/main" id="{BD5332AD-5DED-8D87-0B88-CDFBD3B23051}"/>
                    </a:ext>
                  </a:extLst>
                </p:cNvPr>
                <p:cNvSpPr/>
                <p:nvPr/>
              </p:nvSpPr>
              <p:spPr>
                <a:xfrm>
                  <a:off x="5446659" y="-1730624"/>
                  <a:ext cx="165198" cy="29267"/>
                </a:xfrm>
                <a:custGeom>
                  <a:avLst/>
                  <a:gdLst>
                    <a:gd name="connsiteX0" fmla="*/ 14645 w 165198"/>
                    <a:gd name="connsiteY0" fmla="*/ 0 h 29267"/>
                    <a:gd name="connsiteX1" fmla="*/ 0 w 165198"/>
                    <a:gd name="connsiteY1" fmla="*/ 14634 h 29267"/>
                    <a:gd name="connsiteX2" fmla="*/ 14645 w 165198"/>
                    <a:gd name="connsiteY2" fmla="*/ 29268 h 29267"/>
                    <a:gd name="connsiteX3" fmla="*/ 14645 w 165198"/>
                    <a:gd name="connsiteY3" fmla="*/ 29268 h 29267"/>
                    <a:gd name="connsiteX4" fmla="*/ 165198 w 165198"/>
                    <a:gd name="connsiteY4" fmla="*/ 29268 h 29267"/>
                    <a:gd name="connsiteX5" fmla="*/ 165198 w 165198"/>
                    <a:gd name="connsiteY5" fmla="*/ 0 h 29267"/>
                    <a:gd name="connsiteX6" fmla="*/ 14645 w 165198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8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50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605" name="Forme libre 1604">
                  <a:extLst>
                    <a:ext uri="{FF2B5EF4-FFF2-40B4-BE49-F238E27FC236}">
                      <a16:creationId xmlns:a16="http://schemas.microsoft.com/office/drawing/2014/main" id="{FA2C49A7-9087-2939-C7AF-014BB65CAB93}"/>
                    </a:ext>
                  </a:extLst>
                </p:cNvPr>
                <p:cNvSpPr/>
                <p:nvPr/>
              </p:nvSpPr>
              <p:spPr>
                <a:xfrm>
                  <a:off x="5353369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609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504" name="Forme libre 1503">
                <a:extLst>
                  <a:ext uri="{FF2B5EF4-FFF2-40B4-BE49-F238E27FC236}">
                    <a16:creationId xmlns:a16="http://schemas.microsoft.com/office/drawing/2014/main" id="{1DF6A3FB-D3A3-FBAB-9F58-F1A118D6D5EA}"/>
                  </a:ext>
                </a:extLst>
              </p:cNvPr>
              <p:cNvSpPr/>
              <p:nvPr/>
            </p:nvSpPr>
            <p:spPr>
              <a:xfrm>
                <a:off x="3064391" y="6394503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1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1" y="213645"/>
                      <a:pt x="1" y="137633"/>
                    </a:cubicBezTo>
                    <a:cubicBezTo>
                      <a:pt x="1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05" name="Forme libre 1504">
                <a:extLst>
                  <a:ext uri="{FF2B5EF4-FFF2-40B4-BE49-F238E27FC236}">
                    <a16:creationId xmlns:a16="http://schemas.microsoft.com/office/drawing/2014/main" id="{FC311BC5-3B32-84C3-AB74-BA9728479B10}"/>
                  </a:ext>
                </a:extLst>
              </p:cNvPr>
              <p:cNvSpPr/>
              <p:nvPr/>
            </p:nvSpPr>
            <p:spPr>
              <a:xfrm>
                <a:off x="3064391" y="6624190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1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1" y="213645"/>
                      <a:pt x="1" y="137633"/>
                    </a:cubicBezTo>
                    <a:cubicBezTo>
                      <a:pt x="1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06" name="Forme libre 1505">
                <a:extLst>
                  <a:ext uri="{FF2B5EF4-FFF2-40B4-BE49-F238E27FC236}">
                    <a16:creationId xmlns:a16="http://schemas.microsoft.com/office/drawing/2014/main" id="{343FA1CE-99D0-DCC0-5CD0-388CA5983289}"/>
                  </a:ext>
                </a:extLst>
              </p:cNvPr>
              <p:cNvSpPr/>
              <p:nvPr/>
            </p:nvSpPr>
            <p:spPr>
              <a:xfrm>
                <a:off x="1669956" y="6624190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07" name="Forme libre 1506">
                <a:extLst>
                  <a:ext uri="{FF2B5EF4-FFF2-40B4-BE49-F238E27FC236}">
                    <a16:creationId xmlns:a16="http://schemas.microsoft.com/office/drawing/2014/main" id="{408FC966-0DD9-C8B7-8EAA-F7F44A1AEDD6}"/>
                  </a:ext>
                </a:extLst>
              </p:cNvPr>
              <p:cNvSpPr/>
              <p:nvPr/>
            </p:nvSpPr>
            <p:spPr>
              <a:xfrm>
                <a:off x="1669956" y="6394503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08" name="Forme libre 1507">
                <a:extLst>
                  <a:ext uri="{FF2B5EF4-FFF2-40B4-BE49-F238E27FC236}">
                    <a16:creationId xmlns:a16="http://schemas.microsoft.com/office/drawing/2014/main" id="{C8251A4A-BEC9-B3A3-7E25-D65B7C473318}"/>
                  </a:ext>
                </a:extLst>
              </p:cNvPr>
              <p:cNvSpPr/>
              <p:nvPr/>
            </p:nvSpPr>
            <p:spPr>
              <a:xfrm>
                <a:off x="2831968" y="6394503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509" name="Graphique 21">
                <a:extLst>
                  <a:ext uri="{FF2B5EF4-FFF2-40B4-BE49-F238E27FC236}">
                    <a16:creationId xmlns:a16="http://schemas.microsoft.com/office/drawing/2014/main" id="{006BC269-3F97-731E-4299-B44C5D4B3BC3}"/>
                  </a:ext>
                </a:extLst>
              </p:cNvPr>
              <p:cNvGrpSpPr/>
              <p:nvPr/>
            </p:nvGrpSpPr>
            <p:grpSpPr>
              <a:xfrm>
                <a:off x="2837470" y="6629145"/>
                <a:ext cx="192324" cy="195008"/>
                <a:chOff x="6290442" y="-1538187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602" name="Forme libre 1601">
                  <a:extLst>
                    <a:ext uri="{FF2B5EF4-FFF2-40B4-BE49-F238E27FC236}">
                      <a16:creationId xmlns:a16="http://schemas.microsoft.com/office/drawing/2014/main" id="{BE3B42A0-8D01-5CFE-BCC4-13FFFC9E364F}"/>
                    </a:ext>
                  </a:extLst>
                </p:cNvPr>
                <p:cNvSpPr/>
                <p:nvPr/>
              </p:nvSpPr>
              <p:spPr>
                <a:xfrm>
                  <a:off x="6383732" y="-1421921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603" name="Forme libre 1602">
                  <a:extLst>
                    <a:ext uri="{FF2B5EF4-FFF2-40B4-BE49-F238E27FC236}">
                      <a16:creationId xmlns:a16="http://schemas.microsoft.com/office/drawing/2014/main" id="{E49E51EC-6E61-5C03-A8DB-10F0ED762F85}"/>
                    </a:ext>
                  </a:extLst>
                </p:cNvPr>
                <p:cNvSpPr/>
                <p:nvPr/>
              </p:nvSpPr>
              <p:spPr>
                <a:xfrm>
                  <a:off x="6290442" y="-1538187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lnTo>
                        <a:pt x="123166" y="0"/>
                      </a:lnTo>
                      <a:cubicBezTo>
                        <a:pt x="40934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510" name="Forme libre 1509">
                <a:extLst>
                  <a:ext uri="{FF2B5EF4-FFF2-40B4-BE49-F238E27FC236}">
                    <a16:creationId xmlns:a16="http://schemas.microsoft.com/office/drawing/2014/main" id="{365015DA-C8A7-96BD-1CAA-38A31DD4C901}"/>
                  </a:ext>
                </a:extLst>
              </p:cNvPr>
              <p:cNvSpPr/>
              <p:nvPr/>
            </p:nvSpPr>
            <p:spPr>
              <a:xfrm>
                <a:off x="2367173" y="6394503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511" name="Graphique 21">
                <a:extLst>
                  <a:ext uri="{FF2B5EF4-FFF2-40B4-BE49-F238E27FC236}">
                    <a16:creationId xmlns:a16="http://schemas.microsoft.com/office/drawing/2014/main" id="{0D17D249-D9B7-2AA2-BA13-7C0FFB5517B2}"/>
                  </a:ext>
                </a:extLst>
              </p:cNvPr>
              <p:cNvGrpSpPr/>
              <p:nvPr/>
            </p:nvGrpSpPr>
            <p:grpSpPr>
              <a:xfrm>
                <a:off x="2372676" y="6629145"/>
                <a:ext cx="192324" cy="195008"/>
                <a:chOff x="5665751" y="-1538187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600" name="Forme libre 1599">
                  <a:extLst>
                    <a:ext uri="{FF2B5EF4-FFF2-40B4-BE49-F238E27FC236}">
                      <a16:creationId xmlns:a16="http://schemas.microsoft.com/office/drawing/2014/main" id="{953CF808-FAB8-FAEC-4729-8D6490AB3EF6}"/>
                    </a:ext>
                  </a:extLst>
                </p:cNvPr>
                <p:cNvSpPr/>
                <p:nvPr/>
              </p:nvSpPr>
              <p:spPr>
                <a:xfrm>
                  <a:off x="5759041" y="-1421921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50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601" name="Forme libre 1600">
                  <a:extLst>
                    <a:ext uri="{FF2B5EF4-FFF2-40B4-BE49-F238E27FC236}">
                      <a16:creationId xmlns:a16="http://schemas.microsoft.com/office/drawing/2014/main" id="{12968A38-0FD5-C02F-5200-1B98E6BAC2A4}"/>
                    </a:ext>
                  </a:extLst>
                </p:cNvPr>
                <p:cNvSpPr/>
                <p:nvPr/>
              </p:nvSpPr>
              <p:spPr>
                <a:xfrm>
                  <a:off x="5665751" y="-1538187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lnTo>
                        <a:pt x="123166" y="0"/>
                      </a:ln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512" name="Forme libre 1511">
                <a:extLst>
                  <a:ext uri="{FF2B5EF4-FFF2-40B4-BE49-F238E27FC236}">
                    <a16:creationId xmlns:a16="http://schemas.microsoft.com/office/drawing/2014/main" id="{AAC8A7C4-95F1-D69F-6E76-A010D51998DA}"/>
                  </a:ext>
                </a:extLst>
              </p:cNvPr>
              <p:cNvSpPr/>
              <p:nvPr/>
            </p:nvSpPr>
            <p:spPr>
              <a:xfrm>
                <a:off x="3529185" y="6624190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1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1" y="213645"/>
                      <a:pt x="1" y="137633"/>
                    </a:cubicBezTo>
                    <a:cubicBezTo>
                      <a:pt x="1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513" name="Graphique 21">
                <a:extLst>
                  <a:ext uri="{FF2B5EF4-FFF2-40B4-BE49-F238E27FC236}">
                    <a16:creationId xmlns:a16="http://schemas.microsoft.com/office/drawing/2014/main" id="{C0BD8391-DF1B-BDA2-E501-DBDA044C0EE3}"/>
                  </a:ext>
                </a:extLst>
              </p:cNvPr>
              <p:cNvGrpSpPr/>
              <p:nvPr/>
            </p:nvGrpSpPr>
            <p:grpSpPr>
              <a:xfrm>
                <a:off x="3534688" y="6399457"/>
                <a:ext cx="192324" cy="195008"/>
                <a:chOff x="7227516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598" name="Forme libre 1597">
                  <a:extLst>
                    <a:ext uri="{FF2B5EF4-FFF2-40B4-BE49-F238E27FC236}">
                      <a16:creationId xmlns:a16="http://schemas.microsoft.com/office/drawing/2014/main" id="{673CAC64-C503-A1E0-0D52-96DDBEED47C4}"/>
                    </a:ext>
                  </a:extLst>
                </p:cNvPr>
                <p:cNvSpPr/>
                <p:nvPr/>
              </p:nvSpPr>
              <p:spPr>
                <a:xfrm>
                  <a:off x="7320806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599" name="Forme libre 1598">
                  <a:extLst>
                    <a:ext uri="{FF2B5EF4-FFF2-40B4-BE49-F238E27FC236}">
                      <a16:creationId xmlns:a16="http://schemas.microsoft.com/office/drawing/2014/main" id="{A1E2AFE2-E4C2-999B-0C26-EF19A560F119}"/>
                    </a:ext>
                  </a:extLst>
                </p:cNvPr>
                <p:cNvSpPr/>
                <p:nvPr/>
              </p:nvSpPr>
              <p:spPr>
                <a:xfrm>
                  <a:off x="7227516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2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2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514" name="Forme libre 1513">
                <a:extLst>
                  <a:ext uri="{FF2B5EF4-FFF2-40B4-BE49-F238E27FC236}">
                    <a16:creationId xmlns:a16="http://schemas.microsoft.com/office/drawing/2014/main" id="{D51AAFFF-0AD9-71C5-0158-803CF339DF25}"/>
                  </a:ext>
                </a:extLst>
              </p:cNvPr>
              <p:cNvSpPr/>
              <p:nvPr/>
            </p:nvSpPr>
            <p:spPr>
              <a:xfrm>
                <a:off x="3993978" y="6624190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1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1" y="213645"/>
                      <a:pt x="1" y="137633"/>
                    </a:cubicBezTo>
                    <a:cubicBezTo>
                      <a:pt x="1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515" name="Graphique 21">
                <a:extLst>
                  <a:ext uri="{FF2B5EF4-FFF2-40B4-BE49-F238E27FC236}">
                    <a16:creationId xmlns:a16="http://schemas.microsoft.com/office/drawing/2014/main" id="{F3DA1117-C84D-F436-945D-7F2110E5B546}"/>
                  </a:ext>
                </a:extLst>
              </p:cNvPr>
              <p:cNvGrpSpPr/>
              <p:nvPr/>
            </p:nvGrpSpPr>
            <p:grpSpPr>
              <a:xfrm>
                <a:off x="3999481" y="6399457"/>
                <a:ext cx="192324" cy="195008"/>
                <a:chOff x="7852207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596" name="Forme libre 1595">
                  <a:extLst>
                    <a:ext uri="{FF2B5EF4-FFF2-40B4-BE49-F238E27FC236}">
                      <a16:creationId xmlns:a16="http://schemas.microsoft.com/office/drawing/2014/main" id="{EB004294-8071-4829-BBBB-E60892B4D618}"/>
                    </a:ext>
                  </a:extLst>
                </p:cNvPr>
                <p:cNvSpPr/>
                <p:nvPr/>
              </p:nvSpPr>
              <p:spPr>
                <a:xfrm>
                  <a:off x="7945497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597" name="Forme libre 1596">
                  <a:extLst>
                    <a:ext uri="{FF2B5EF4-FFF2-40B4-BE49-F238E27FC236}">
                      <a16:creationId xmlns:a16="http://schemas.microsoft.com/office/drawing/2014/main" id="{72778EFB-2DDF-B5D5-DF67-077869F3934E}"/>
                    </a:ext>
                  </a:extLst>
                </p:cNvPr>
                <p:cNvSpPr/>
                <p:nvPr/>
              </p:nvSpPr>
              <p:spPr>
                <a:xfrm>
                  <a:off x="7852207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2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609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2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516" name="Forme libre 1515">
                <a:extLst>
                  <a:ext uri="{FF2B5EF4-FFF2-40B4-BE49-F238E27FC236}">
                    <a16:creationId xmlns:a16="http://schemas.microsoft.com/office/drawing/2014/main" id="{A83A83DC-FF6F-7A2B-7BB5-8B5CE915DF2D}"/>
                  </a:ext>
                </a:extLst>
              </p:cNvPr>
              <p:cNvSpPr/>
              <p:nvPr/>
            </p:nvSpPr>
            <p:spPr>
              <a:xfrm>
                <a:off x="4226402" y="6394503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517" name="Graphique 21">
                <a:extLst>
                  <a:ext uri="{FF2B5EF4-FFF2-40B4-BE49-F238E27FC236}">
                    <a16:creationId xmlns:a16="http://schemas.microsoft.com/office/drawing/2014/main" id="{B1A43A81-83E0-5A63-E3AE-7C4CD28CA50E}"/>
                  </a:ext>
                </a:extLst>
              </p:cNvPr>
              <p:cNvGrpSpPr/>
              <p:nvPr/>
            </p:nvGrpSpPr>
            <p:grpSpPr>
              <a:xfrm>
                <a:off x="4231851" y="6629145"/>
                <a:ext cx="192324" cy="195008"/>
                <a:chOff x="8164516" y="-1538187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594" name="Forme libre 1593">
                  <a:extLst>
                    <a:ext uri="{FF2B5EF4-FFF2-40B4-BE49-F238E27FC236}">
                      <a16:creationId xmlns:a16="http://schemas.microsoft.com/office/drawing/2014/main" id="{80069BAE-BA7B-E55E-E177-92352D08F0FA}"/>
                    </a:ext>
                  </a:extLst>
                </p:cNvPr>
                <p:cNvSpPr/>
                <p:nvPr/>
              </p:nvSpPr>
              <p:spPr>
                <a:xfrm>
                  <a:off x="8257806" y="-1421921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595" name="Forme libre 1594">
                  <a:extLst>
                    <a:ext uri="{FF2B5EF4-FFF2-40B4-BE49-F238E27FC236}">
                      <a16:creationId xmlns:a16="http://schemas.microsoft.com/office/drawing/2014/main" id="{50B2AD41-722B-CF52-DF45-93BE2E389B81}"/>
                    </a:ext>
                  </a:extLst>
                </p:cNvPr>
                <p:cNvSpPr/>
                <p:nvPr/>
              </p:nvSpPr>
              <p:spPr>
                <a:xfrm>
                  <a:off x="8164516" y="-1538187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lnTo>
                        <a:pt x="123166" y="0"/>
                      </a:lnTo>
                      <a:cubicBezTo>
                        <a:pt x="40934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518" name="Forme libre 1517">
                <a:extLst>
                  <a:ext uri="{FF2B5EF4-FFF2-40B4-BE49-F238E27FC236}">
                    <a16:creationId xmlns:a16="http://schemas.microsoft.com/office/drawing/2014/main" id="{08B04C9D-E5DE-51DD-A9BA-CF48DA9FA147}"/>
                  </a:ext>
                </a:extLst>
              </p:cNvPr>
              <p:cNvSpPr/>
              <p:nvPr/>
            </p:nvSpPr>
            <p:spPr>
              <a:xfrm>
                <a:off x="3761554" y="6624190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519" name="Graphique 21">
                <a:extLst>
                  <a:ext uri="{FF2B5EF4-FFF2-40B4-BE49-F238E27FC236}">
                    <a16:creationId xmlns:a16="http://schemas.microsoft.com/office/drawing/2014/main" id="{5A4E5CAE-1A57-5BE8-B55B-9DB3DF046CC9}"/>
                  </a:ext>
                </a:extLst>
              </p:cNvPr>
              <p:cNvGrpSpPr/>
              <p:nvPr/>
            </p:nvGrpSpPr>
            <p:grpSpPr>
              <a:xfrm>
                <a:off x="3767057" y="6399457"/>
                <a:ext cx="192324" cy="195008"/>
                <a:chOff x="7539825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592" name="Forme libre 1591">
                  <a:extLst>
                    <a:ext uri="{FF2B5EF4-FFF2-40B4-BE49-F238E27FC236}">
                      <a16:creationId xmlns:a16="http://schemas.microsoft.com/office/drawing/2014/main" id="{846542D8-2266-3479-F553-E06065D9D0C7}"/>
                    </a:ext>
                  </a:extLst>
                </p:cNvPr>
                <p:cNvSpPr/>
                <p:nvPr/>
              </p:nvSpPr>
              <p:spPr>
                <a:xfrm>
                  <a:off x="7633115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593" name="Forme libre 1592">
                  <a:extLst>
                    <a:ext uri="{FF2B5EF4-FFF2-40B4-BE49-F238E27FC236}">
                      <a16:creationId xmlns:a16="http://schemas.microsoft.com/office/drawing/2014/main" id="{C0D1810E-8753-7DF5-DC43-CAC5F6FF1D14}"/>
                    </a:ext>
                  </a:extLst>
                </p:cNvPr>
                <p:cNvSpPr/>
                <p:nvPr/>
              </p:nvSpPr>
              <p:spPr>
                <a:xfrm>
                  <a:off x="7539825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609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4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520" name="Forme libre 1519">
                <a:extLst>
                  <a:ext uri="{FF2B5EF4-FFF2-40B4-BE49-F238E27FC236}">
                    <a16:creationId xmlns:a16="http://schemas.microsoft.com/office/drawing/2014/main" id="{BE7C61BF-EA98-E0F4-5E5C-37A74302142E}"/>
                  </a:ext>
                </a:extLst>
              </p:cNvPr>
              <p:cNvSpPr/>
              <p:nvPr/>
            </p:nvSpPr>
            <p:spPr>
              <a:xfrm>
                <a:off x="3296761" y="6394503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521" name="Graphique 21">
                <a:extLst>
                  <a:ext uri="{FF2B5EF4-FFF2-40B4-BE49-F238E27FC236}">
                    <a16:creationId xmlns:a16="http://schemas.microsoft.com/office/drawing/2014/main" id="{5A95E2F4-4E13-D515-A4EA-93E7761133B7}"/>
                  </a:ext>
                </a:extLst>
              </p:cNvPr>
              <p:cNvGrpSpPr/>
              <p:nvPr/>
            </p:nvGrpSpPr>
            <p:grpSpPr>
              <a:xfrm>
                <a:off x="3302263" y="6629145"/>
                <a:ext cx="192324" cy="195008"/>
                <a:chOff x="6915133" y="-1538187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590" name="Forme libre 1589">
                  <a:extLst>
                    <a:ext uri="{FF2B5EF4-FFF2-40B4-BE49-F238E27FC236}">
                      <a16:creationId xmlns:a16="http://schemas.microsoft.com/office/drawing/2014/main" id="{F8CBC3BF-BD2E-422A-D9FE-CE6AA6C44316}"/>
                    </a:ext>
                  </a:extLst>
                </p:cNvPr>
                <p:cNvSpPr/>
                <p:nvPr/>
              </p:nvSpPr>
              <p:spPr>
                <a:xfrm>
                  <a:off x="7008423" y="-1421921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591" name="Forme libre 1590">
                  <a:extLst>
                    <a:ext uri="{FF2B5EF4-FFF2-40B4-BE49-F238E27FC236}">
                      <a16:creationId xmlns:a16="http://schemas.microsoft.com/office/drawing/2014/main" id="{C4695BC1-2C50-5F12-26DC-A3F1CC1FD109}"/>
                    </a:ext>
                  </a:extLst>
                </p:cNvPr>
                <p:cNvSpPr/>
                <p:nvPr/>
              </p:nvSpPr>
              <p:spPr>
                <a:xfrm>
                  <a:off x="6915133" y="-1538187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lnTo>
                        <a:pt x="123166" y="0"/>
                      </a:lnTo>
                      <a:cubicBezTo>
                        <a:pt x="40934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522" name="Forme libre 1521">
                <a:extLst>
                  <a:ext uri="{FF2B5EF4-FFF2-40B4-BE49-F238E27FC236}">
                    <a16:creationId xmlns:a16="http://schemas.microsoft.com/office/drawing/2014/main" id="{435E198A-D97F-3D79-7F01-829725267B87}"/>
                  </a:ext>
                </a:extLst>
              </p:cNvPr>
              <p:cNvSpPr/>
              <p:nvPr/>
            </p:nvSpPr>
            <p:spPr>
              <a:xfrm>
                <a:off x="7712382" y="6394503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5" y="275265"/>
                      <a:pt x="0" y="213645"/>
                      <a:pt x="0" y="137633"/>
                    </a:cubicBezTo>
                    <a:cubicBezTo>
                      <a:pt x="0" y="61620"/>
                      <a:pt x="61175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23" name="Forme libre 1522">
                <a:extLst>
                  <a:ext uri="{FF2B5EF4-FFF2-40B4-BE49-F238E27FC236}">
                    <a16:creationId xmlns:a16="http://schemas.microsoft.com/office/drawing/2014/main" id="{EF7F4FE6-7B23-A9E5-1636-AD03231807D1}"/>
                  </a:ext>
                </a:extLst>
              </p:cNvPr>
              <p:cNvSpPr/>
              <p:nvPr/>
            </p:nvSpPr>
            <p:spPr>
              <a:xfrm>
                <a:off x="7712382" y="6624190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5" y="275265"/>
                      <a:pt x="0" y="213645"/>
                      <a:pt x="0" y="137633"/>
                    </a:cubicBezTo>
                    <a:cubicBezTo>
                      <a:pt x="0" y="61620"/>
                      <a:pt x="61175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24" name="Forme libre 1523">
                <a:extLst>
                  <a:ext uri="{FF2B5EF4-FFF2-40B4-BE49-F238E27FC236}">
                    <a16:creationId xmlns:a16="http://schemas.microsoft.com/office/drawing/2014/main" id="{48E99363-6F30-7F0F-4798-9DC01EF7E94C}"/>
                  </a:ext>
                </a:extLst>
              </p:cNvPr>
              <p:cNvSpPr/>
              <p:nvPr/>
            </p:nvSpPr>
            <p:spPr>
              <a:xfrm>
                <a:off x="4458772" y="6624190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1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1" y="213645"/>
                      <a:pt x="1" y="137633"/>
                    </a:cubicBezTo>
                    <a:cubicBezTo>
                      <a:pt x="1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525" name="Graphique 21">
                <a:extLst>
                  <a:ext uri="{FF2B5EF4-FFF2-40B4-BE49-F238E27FC236}">
                    <a16:creationId xmlns:a16="http://schemas.microsoft.com/office/drawing/2014/main" id="{BBA9A69A-56DE-4B90-08F9-89CE5538F6BE}"/>
                  </a:ext>
                </a:extLst>
              </p:cNvPr>
              <p:cNvGrpSpPr/>
              <p:nvPr/>
            </p:nvGrpSpPr>
            <p:grpSpPr>
              <a:xfrm>
                <a:off x="4464275" y="6399457"/>
                <a:ext cx="192324" cy="195008"/>
                <a:chOff x="8476898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588" name="Forme libre 1587">
                  <a:extLst>
                    <a:ext uri="{FF2B5EF4-FFF2-40B4-BE49-F238E27FC236}">
                      <a16:creationId xmlns:a16="http://schemas.microsoft.com/office/drawing/2014/main" id="{2B6DF514-3D76-BAE3-03D1-0DDB368421E2}"/>
                    </a:ext>
                  </a:extLst>
                </p:cNvPr>
                <p:cNvSpPr/>
                <p:nvPr/>
              </p:nvSpPr>
              <p:spPr>
                <a:xfrm>
                  <a:off x="8570188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589" name="Forme libre 1588">
                  <a:extLst>
                    <a:ext uri="{FF2B5EF4-FFF2-40B4-BE49-F238E27FC236}">
                      <a16:creationId xmlns:a16="http://schemas.microsoft.com/office/drawing/2014/main" id="{0C3117CA-E7CB-5CC8-D5B1-204C3D77BB91}"/>
                    </a:ext>
                  </a:extLst>
                </p:cNvPr>
                <p:cNvSpPr/>
                <p:nvPr/>
              </p:nvSpPr>
              <p:spPr>
                <a:xfrm>
                  <a:off x="8476898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2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2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526" name="Forme libre 1525">
                <a:extLst>
                  <a:ext uri="{FF2B5EF4-FFF2-40B4-BE49-F238E27FC236}">
                    <a16:creationId xmlns:a16="http://schemas.microsoft.com/office/drawing/2014/main" id="{AA9D8DA2-D2AC-1FEC-4D5B-EFF12DE8CEC4}"/>
                  </a:ext>
                </a:extLst>
              </p:cNvPr>
              <p:cNvSpPr/>
              <p:nvPr/>
            </p:nvSpPr>
            <p:spPr>
              <a:xfrm>
                <a:off x="6085577" y="6624190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527" name="Graphique 21">
                <a:extLst>
                  <a:ext uri="{FF2B5EF4-FFF2-40B4-BE49-F238E27FC236}">
                    <a16:creationId xmlns:a16="http://schemas.microsoft.com/office/drawing/2014/main" id="{14D8B6A9-A973-FECA-3777-BB07E467F96A}"/>
                  </a:ext>
                </a:extLst>
              </p:cNvPr>
              <p:cNvGrpSpPr/>
              <p:nvPr/>
            </p:nvGrpSpPr>
            <p:grpSpPr>
              <a:xfrm>
                <a:off x="6091080" y="6399457"/>
                <a:ext cx="192325" cy="195008"/>
                <a:chOff x="10663354" y="-1846891"/>
                <a:chExt cx="258488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586" name="Forme libre 1585">
                  <a:extLst>
                    <a:ext uri="{FF2B5EF4-FFF2-40B4-BE49-F238E27FC236}">
                      <a16:creationId xmlns:a16="http://schemas.microsoft.com/office/drawing/2014/main" id="{0E7FC6A6-5950-FD22-6652-60BE79FE51DD}"/>
                    </a:ext>
                  </a:extLst>
                </p:cNvPr>
                <p:cNvSpPr/>
                <p:nvPr/>
              </p:nvSpPr>
              <p:spPr>
                <a:xfrm>
                  <a:off x="10756644" y="-1730624"/>
                  <a:ext cx="165198" cy="29267"/>
                </a:xfrm>
                <a:custGeom>
                  <a:avLst/>
                  <a:gdLst>
                    <a:gd name="connsiteX0" fmla="*/ 14645 w 165198"/>
                    <a:gd name="connsiteY0" fmla="*/ 0 h 29267"/>
                    <a:gd name="connsiteX1" fmla="*/ 0 w 165198"/>
                    <a:gd name="connsiteY1" fmla="*/ 14634 h 29267"/>
                    <a:gd name="connsiteX2" fmla="*/ 14645 w 165198"/>
                    <a:gd name="connsiteY2" fmla="*/ 29268 h 29267"/>
                    <a:gd name="connsiteX3" fmla="*/ 14645 w 165198"/>
                    <a:gd name="connsiteY3" fmla="*/ 29268 h 29267"/>
                    <a:gd name="connsiteX4" fmla="*/ 165198 w 165198"/>
                    <a:gd name="connsiteY4" fmla="*/ 29268 h 29267"/>
                    <a:gd name="connsiteX5" fmla="*/ 165198 w 165198"/>
                    <a:gd name="connsiteY5" fmla="*/ 0 h 29267"/>
                    <a:gd name="connsiteX6" fmla="*/ 14645 w 165198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8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587" name="Forme libre 1586">
                  <a:extLst>
                    <a:ext uri="{FF2B5EF4-FFF2-40B4-BE49-F238E27FC236}">
                      <a16:creationId xmlns:a16="http://schemas.microsoft.com/office/drawing/2014/main" id="{0D9E98DE-F2D2-3FD0-40CA-C0D622B216E5}"/>
                    </a:ext>
                  </a:extLst>
                </p:cNvPr>
                <p:cNvSpPr/>
                <p:nvPr/>
              </p:nvSpPr>
              <p:spPr>
                <a:xfrm>
                  <a:off x="10663354" y="-1846891"/>
                  <a:ext cx="258488" cy="262094"/>
                </a:xfrm>
                <a:custGeom>
                  <a:avLst/>
                  <a:gdLst>
                    <a:gd name="connsiteX0" fmla="*/ 123972 w 258488"/>
                    <a:gd name="connsiteY0" fmla="*/ 232680 h 262094"/>
                    <a:gd name="connsiteX1" fmla="*/ 29290 w 258488"/>
                    <a:gd name="connsiteY1" fmla="*/ 130901 h 262094"/>
                    <a:gd name="connsiteX2" fmla="*/ 123972 w 258488"/>
                    <a:gd name="connsiteY2" fmla="*/ 29195 h 262094"/>
                    <a:gd name="connsiteX3" fmla="*/ 258488 w 258488"/>
                    <a:gd name="connsiteY3" fmla="*/ 29195 h 262094"/>
                    <a:gd name="connsiteX4" fmla="*/ 258488 w 258488"/>
                    <a:gd name="connsiteY4" fmla="*/ 0 h 262094"/>
                    <a:gd name="connsiteX5" fmla="*/ 123167 w 258488"/>
                    <a:gd name="connsiteY5" fmla="*/ 0 h 262094"/>
                    <a:gd name="connsiteX6" fmla="*/ 0 w 258488"/>
                    <a:gd name="connsiteY6" fmla="*/ 130974 h 262094"/>
                    <a:gd name="connsiteX7" fmla="*/ 123312 w 258488"/>
                    <a:gd name="connsiteY7" fmla="*/ 261582 h 262094"/>
                    <a:gd name="connsiteX8" fmla="*/ 258488 w 258488"/>
                    <a:gd name="connsiteY8" fmla="*/ 262095 h 262094"/>
                    <a:gd name="connsiteX9" fmla="*/ 258488 w 258488"/>
                    <a:gd name="connsiteY9" fmla="*/ 232900 h 262094"/>
                    <a:gd name="connsiteX10" fmla="*/ 123972 w 258488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8" h="262094">
                      <a:moveTo>
                        <a:pt x="123972" y="232680"/>
                      </a:moveTo>
                      <a:cubicBezTo>
                        <a:pt x="69053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3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3" y="0"/>
                        <a:pt x="123167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2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528" name="Forme libre 1527">
                <a:extLst>
                  <a:ext uri="{FF2B5EF4-FFF2-40B4-BE49-F238E27FC236}">
                    <a16:creationId xmlns:a16="http://schemas.microsoft.com/office/drawing/2014/main" id="{90517C4B-4414-2343-9685-25DDA580ECAD}"/>
                  </a:ext>
                </a:extLst>
              </p:cNvPr>
              <p:cNvSpPr/>
              <p:nvPr/>
            </p:nvSpPr>
            <p:spPr>
              <a:xfrm>
                <a:off x="5155990" y="6394503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529" name="Graphique 21">
                <a:extLst>
                  <a:ext uri="{FF2B5EF4-FFF2-40B4-BE49-F238E27FC236}">
                    <a16:creationId xmlns:a16="http://schemas.microsoft.com/office/drawing/2014/main" id="{058931F9-A76F-4066-9D9D-0DB322D5204F}"/>
                  </a:ext>
                </a:extLst>
              </p:cNvPr>
              <p:cNvGrpSpPr/>
              <p:nvPr/>
            </p:nvGrpSpPr>
            <p:grpSpPr>
              <a:xfrm>
                <a:off x="5161492" y="6629145"/>
                <a:ext cx="192324" cy="195008"/>
                <a:chOff x="9413971" y="-1538187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584" name="Forme libre 1583">
                  <a:extLst>
                    <a:ext uri="{FF2B5EF4-FFF2-40B4-BE49-F238E27FC236}">
                      <a16:creationId xmlns:a16="http://schemas.microsoft.com/office/drawing/2014/main" id="{3D32EC1A-7B05-93BD-EB91-224534FC8226}"/>
                    </a:ext>
                  </a:extLst>
                </p:cNvPr>
                <p:cNvSpPr/>
                <p:nvPr/>
              </p:nvSpPr>
              <p:spPr>
                <a:xfrm>
                  <a:off x="9507261" y="-1421921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585" name="Forme libre 1584">
                  <a:extLst>
                    <a:ext uri="{FF2B5EF4-FFF2-40B4-BE49-F238E27FC236}">
                      <a16:creationId xmlns:a16="http://schemas.microsoft.com/office/drawing/2014/main" id="{CD593877-0E3C-E282-9DB6-4718E7D6CDD9}"/>
                    </a:ext>
                  </a:extLst>
                </p:cNvPr>
                <p:cNvSpPr/>
                <p:nvPr/>
              </p:nvSpPr>
              <p:spPr>
                <a:xfrm>
                  <a:off x="9413971" y="-1538187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lnTo>
                        <a:pt x="123166" y="0"/>
                      </a:lnTo>
                      <a:cubicBezTo>
                        <a:pt x="40934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530" name="Forme libre 1529">
                <a:extLst>
                  <a:ext uri="{FF2B5EF4-FFF2-40B4-BE49-F238E27FC236}">
                    <a16:creationId xmlns:a16="http://schemas.microsoft.com/office/drawing/2014/main" id="{FC77F3DC-6F12-6474-22F5-DBC0577E2831}"/>
                  </a:ext>
                </a:extLst>
              </p:cNvPr>
              <p:cNvSpPr/>
              <p:nvPr/>
            </p:nvSpPr>
            <p:spPr>
              <a:xfrm>
                <a:off x="7015219" y="6394503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531" name="Graphique 21">
                <a:extLst>
                  <a:ext uri="{FF2B5EF4-FFF2-40B4-BE49-F238E27FC236}">
                    <a16:creationId xmlns:a16="http://schemas.microsoft.com/office/drawing/2014/main" id="{67BD7531-1CAA-CEBC-AF82-3FC4BCEEE8FA}"/>
                  </a:ext>
                </a:extLst>
              </p:cNvPr>
              <p:cNvGrpSpPr/>
              <p:nvPr/>
            </p:nvGrpSpPr>
            <p:grpSpPr>
              <a:xfrm>
                <a:off x="7020666" y="6629145"/>
                <a:ext cx="192325" cy="195008"/>
                <a:chOff x="11912736" y="-1538187"/>
                <a:chExt cx="258488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582" name="Forme libre 1581">
                  <a:extLst>
                    <a:ext uri="{FF2B5EF4-FFF2-40B4-BE49-F238E27FC236}">
                      <a16:creationId xmlns:a16="http://schemas.microsoft.com/office/drawing/2014/main" id="{F7EBB002-3FF3-277B-2032-B1B6C7EF5B0C}"/>
                    </a:ext>
                  </a:extLst>
                </p:cNvPr>
                <p:cNvSpPr/>
                <p:nvPr/>
              </p:nvSpPr>
              <p:spPr>
                <a:xfrm>
                  <a:off x="12006026" y="-1421921"/>
                  <a:ext cx="165198" cy="29267"/>
                </a:xfrm>
                <a:custGeom>
                  <a:avLst/>
                  <a:gdLst>
                    <a:gd name="connsiteX0" fmla="*/ 14645 w 165198"/>
                    <a:gd name="connsiteY0" fmla="*/ 0 h 29267"/>
                    <a:gd name="connsiteX1" fmla="*/ 0 w 165198"/>
                    <a:gd name="connsiteY1" fmla="*/ 14634 h 29267"/>
                    <a:gd name="connsiteX2" fmla="*/ 14645 w 165198"/>
                    <a:gd name="connsiteY2" fmla="*/ 29268 h 29267"/>
                    <a:gd name="connsiteX3" fmla="*/ 14645 w 165198"/>
                    <a:gd name="connsiteY3" fmla="*/ 29268 h 29267"/>
                    <a:gd name="connsiteX4" fmla="*/ 165198 w 165198"/>
                    <a:gd name="connsiteY4" fmla="*/ 29268 h 29267"/>
                    <a:gd name="connsiteX5" fmla="*/ 165198 w 165198"/>
                    <a:gd name="connsiteY5" fmla="*/ 0 h 29267"/>
                    <a:gd name="connsiteX6" fmla="*/ 14645 w 165198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8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583" name="Forme libre 1582">
                  <a:extLst>
                    <a:ext uri="{FF2B5EF4-FFF2-40B4-BE49-F238E27FC236}">
                      <a16:creationId xmlns:a16="http://schemas.microsoft.com/office/drawing/2014/main" id="{8AB5BAF2-636B-7471-1C47-4DD5276BD9EA}"/>
                    </a:ext>
                  </a:extLst>
                </p:cNvPr>
                <p:cNvSpPr/>
                <p:nvPr/>
              </p:nvSpPr>
              <p:spPr>
                <a:xfrm>
                  <a:off x="11912736" y="-1538187"/>
                  <a:ext cx="258488" cy="262094"/>
                </a:xfrm>
                <a:custGeom>
                  <a:avLst/>
                  <a:gdLst>
                    <a:gd name="connsiteX0" fmla="*/ 123972 w 258488"/>
                    <a:gd name="connsiteY0" fmla="*/ 232680 h 262094"/>
                    <a:gd name="connsiteX1" fmla="*/ 29290 w 258488"/>
                    <a:gd name="connsiteY1" fmla="*/ 130901 h 262094"/>
                    <a:gd name="connsiteX2" fmla="*/ 123972 w 258488"/>
                    <a:gd name="connsiteY2" fmla="*/ 29195 h 262094"/>
                    <a:gd name="connsiteX3" fmla="*/ 258488 w 258488"/>
                    <a:gd name="connsiteY3" fmla="*/ 29195 h 262094"/>
                    <a:gd name="connsiteX4" fmla="*/ 258488 w 258488"/>
                    <a:gd name="connsiteY4" fmla="*/ 0 h 262094"/>
                    <a:gd name="connsiteX5" fmla="*/ 123167 w 258488"/>
                    <a:gd name="connsiteY5" fmla="*/ 0 h 262094"/>
                    <a:gd name="connsiteX6" fmla="*/ 0 w 258488"/>
                    <a:gd name="connsiteY6" fmla="*/ 130974 h 262094"/>
                    <a:gd name="connsiteX7" fmla="*/ 123312 w 258488"/>
                    <a:gd name="connsiteY7" fmla="*/ 261582 h 262094"/>
                    <a:gd name="connsiteX8" fmla="*/ 258488 w 258488"/>
                    <a:gd name="connsiteY8" fmla="*/ 262095 h 262094"/>
                    <a:gd name="connsiteX9" fmla="*/ 258488 w 258488"/>
                    <a:gd name="connsiteY9" fmla="*/ 232900 h 262094"/>
                    <a:gd name="connsiteX10" fmla="*/ 123972 w 258488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8" h="262094">
                      <a:moveTo>
                        <a:pt x="123972" y="232680"/>
                      </a:moveTo>
                      <a:cubicBezTo>
                        <a:pt x="69053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3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lnTo>
                        <a:pt x="123167" y="0"/>
                      </a:ln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2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532" name="Forme libre 1531">
                <a:extLst>
                  <a:ext uri="{FF2B5EF4-FFF2-40B4-BE49-F238E27FC236}">
                    <a16:creationId xmlns:a16="http://schemas.microsoft.com/office/drawing/2014/main" id="{DB273E3D-8FA1-EE6D-E495-B7203D2CAC0E}"/>
                  </a:ext>
                </a:extLst>
              </p:cNvPr>
              <p:cNvSpPr/>
              <p:nvPr/>
            </p:nvSpPr>
            <p:spPr>
              <a:xfrm>
                <a:off x="7944805" y="6624190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533" name="Graphique 21">
                <a:extLst>
                  <a:ext uri="{FF2B5EF4-FFF2-40B4-BE49-F238E27FC236}">
                    <a16:creationId xmlns:a16="http://schemas.microsoft.com/office/drawing/2014/main" id="{9B7DBEB8-5416-13F3-E762-8D369E16A26A}"/>
                  </a:ext>
                </a:extLst>
              </p:cNvPr>
              <p:cNvGrpSpPr/>
              <p:nvPr/>
            </p:nvGrpSpPr>
            <p:grpSpPr>
              <a:xfrm>
                <a:off x="7950308" y="6399457"/>
                <a:ext cx="192325" cy="195008"/>
                <a:chOff x="13162192" y="-1846891"/>
                <a:chExt cx="258488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580" name="Forme libre 1579">
                  <a:extLst>
                    <a:ext uri="{FF2B5EF4-FFF2-40B4-BE49-F238E27FC236}">
                      <a16:creationId xmlns:a16="http://schemas.microsoft.com/office/drawing/2014/main" id="{4C1F5D8C-7247-5C1F-3BF6-2D3DC8BC12C3}"/>
                    </a:ext>
                  </a:extLst>
                </p:cNvPr>
                <p:cNvSpPr/>
                <p:nvPr/>
              </p:nvSpPr>
              <p:spPr>
                <a:xfrm>
                  <a:off x="13255482" y="-1730624"/>
                  <a:ext cx="165198" cy="29267"/>
                </a:xfrm>
                <a:custGeom>
                  <a:avLst/>
                  <a:gdLst>
                    <a:gd name="connsiteX0" fmla="*/ 14645 w 165198"/>
                    <a:gd name="connsiteY0" fmla="*/ 0 h 29267"/>
                    <a:gd name="connsiteX1" fmla="*/ 0 w 165198"/>
                    <a:gd name="connsiteY1" fmla="*/ 14634 h 29267"/>
                    <a:gd name="connsiteX2" fmla="*/ 14645 w 165198"/>
                    <a:gd name="connsiteY2" fmla="*/ 29268 h 29267"/>
                    <a:gd name="connsiteX3" fmla="*/ 14645 w 165198"/>
                    <a:gd name="connsiteY3" fmla="*/ 29268 h 29267"/>
                    <a:gd name="connsiteX4" fmla="*/ 165198 w 165198"/>
                    <a:gd name="connsiteY4" fmla="*/ 29268 h 29267"/>
                    <a:gd name="connsiteX5" fmla="*/ 165198 w 165198"/>
                    <a:gd name="connsiteY5" fmla="*/ 0 h 29267"/>
                    <a:gd name="connsiteX6" fmla="*/ 14645 w 165198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8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581" name="Forme libre 1580">
                  <a:extLst>
                    <a:ext uri="{FF2B5EF4-FFF2-40B4-BE49-F238E27FC236}">
                      <a16:creationId xmlns:a16="http://schemas.microsoft.com/office/drawing/2014/main" id="{5DDB48E8-4B10-ECAE-C34B-E06F6D89B179}"/>
                    </a:ext>
                  </a:extLst>
                </p:cNvPr>
                <p:cNvSpPr/>
                <p:nvPr/>
              </p:nvSpPr>
              <p:spPr>
                <a:xfrm>
                  <a:off x="13162192" y="-1846891"/>
                  <a:ext cx="258488" cy="262094"/>
                </a:xfrm>
                <a:custGeom>
                  <a:avLst/>
                  <a:gdLst>
                    <a:gd name="connsiteX0" fmla="*/ 123972 w 258488"/>
                    <a:gd name="connsiteY0" fmla="*/ 232680 h 262094"/>
                    <a:gd name="connsiteX1" fmla="*/ 29290 w 258488"/>
                    <a:gd name="connsiteY1" fmla="*/ 130901 h 262094"/>
                    <a:gd name="connsiteX2" fmla="*/ 123972 w 258488"/>
                    <a:gd name="connsiteY2" fmla="*/ 29195 h 262094"/>
                    <a:gd name="connsiteX3" fmla="*/ 258488 w 258488"/>
                    <a:gd name="connsiteY3" fmla="*/ 29195 h 262094"/>
                    <a:gd name="connsiteX4" fmla="*/ 258488 w 258488"/>
                    <a:gd name="connsiteY4" fmla="*/ 0 h 262094"/>
                    <a:gd name="connsiteX5" fmla="*/ 123167 w 258488"/>
                    <a:gd name="connsiteY5" fmla="*/ 0 h 262094"/>
                    <a:gd name="connsiteX6" fmla="*/ 0 w 258488"/>
                    <a:gd name="connsiteY6" fmla="*/ 130974 h 262094"/>
                    <a:gd name="connsiteX7" fmla="*/ 123312 w 258488"/>
                    <a:gd name="connsiteY7" fmla="*/ 261582 h 262094"/>
                    <a:gd name="connsiteX8" fmla="*/ 258488 w 258488"/>
                    <a:gd name="connsiteY8" fmla="*/ 262095 h 262094"/>
                    <a:gd name="connsiteX9" fmla="*/ 258488 w 258488"/>
                    <a:gd name="connsiteY9" fmla="*/ 232900 h 262094"/>
                    <a:gd name="connsiteX10" fmla="*/ 123972 w 258488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8" h="262094">
                      <a:moveTo>
                        <a:pt x="123972" y="232680"/>
                      </a:moveTo>
                      <a:cubicBezTo>
                        <a:pt x="69053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3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3" y="0"/>
                        <a:pt x="123167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2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534" name="Forme libre 1533">
                <a:extLst>
                  <a:ext uri="{FF2B5EF4-FFF2-40B4-BE49-F238E27FC236}">
                    <a16:creationId xmlns:a16="http://schemas.microsoft.com/office/drawing/2014/main" id="{3C11F964-A521-9878-DA3A-0490B60DB8B9}"/>
                  </a:ext>
                </a:extLst>
              </p:cNvPr>
              <p:cNvSpPr/>
              <p:nvPr/>
            </p:nvSpPr>
            <p:spPr>
              <a:xfrm>
                <a:off x="6782794" y="6624190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5" y="275265"/>
                      <a:pt x="0" y="213645"/>
                      <a:pt x="0" y="137633"/>
                    </a:cubicBezTo>
                    <a:cubicBezTo>
                      <a:pt x="0" y="61620"/>
                      <a:pt x="61175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35" name="Forme libre 1534">
                <a:extLst>
                  <a:ext uri="{FF2B5EF4-FFF2-40B4-BE49-F238E27FC236}">
                    <a16:creationId xmlns:a16="http://schemas.microsoft.com/office/drawing/2014/main" id="{2BEB82FE-E085-D08F-DD3C-5FC3C90BCA10}"/>
                  </a:ext>
                </a:extLst>
              </p:cNvPr>
              <p:cNvSpPr/>
              <p:nvPr/>
            </p:nvSpPr>
            <p:spPr>
              <a:xfrm>
                <a:off x="6782794" y="6394503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5" y="275265"/>
                      <a:pt x="0" y="213645"/>
                      <a:pt x="0" y="137633"/>
                    </a:cubicBezTo>
                    <a:cubicBezTo>
                      <a:pt x="0" y="61620"/>
                      <a:pt x="61175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536" name="Graphique 21">
                <a:extLst>
                  <a:ext uri="{FF2B5EF4-FFF2-40B4-BE49-F238E27FC236}">
                    <a16:creationId xmlns:a16="http://schemas.microsoft.com/office/drawing/2014/main" id="{069C913D-B1D4-D559-F34D-26AA79F86CA8}"/>
                  </a:ext>
                </a:extLst>
              </p:cNvPr>
              <p:cNvGrpSpPr/>
              <p:nvPr/>
            </p:nvGrpSpPr>
            <p:grpSpPr>
              <a:xfrm>
                <a:off x="7253091" y="6629145"/>
                <a:ext cx="192324" cy="195008"/>
                <a:chOff x="12225119" y="-1538187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578" name="Forme libre 1577">
                  <a:extLst>
                    <a:ext uri="{FF2B5EF4-FFF2-40B4-BE49-F238E27FC236}">
                      <a16:creationId xmlns:a16="http://schemas.microsoft.com/office/drawing/2014/main" id="{CDFB34D1-3D4F-12A8-98F3-86051D681F2C}"/>
                    </a:ext>
                  </a:extLst>
                </p:cNvPr>
                <p:cNvSpPr/>
                <p:nvPr/>
              </p:nvSpPr>
              <p:spPr>
                <a:xfrm>
                  <a:off x="12318408" y="-1421921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7 w 165197"/>
                    <a:gd name="connsiteY4" fmla="*/ 29268 h 29267"/>
                    <a:gd name="connsiteX5" fmla="*/ 165197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7" y="29268"/>
                      </a:lnTo>
                      <a:cubicBezTo>
                        <a:pt x="165197" y="29268"/>
                        <a:pt x="165197" y="0"/>
                        <a:pt x="165197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579" name="Forme libre 1578">
                  <a:extLst>
                    <a:ext uri="{FF2B5EF4-FFF2-40B4-BE49-F238E27FC236}">
                      <a16:creationId xmlns:a16="http://schemas.microsoft.com/office/drawing/2014/main" id="{2C962BF0-082F-E56F-2690-07A0BE119C7E}"/>
                    </a:ext>
                  </a:extLst>
                </p:cNvPr>
                <p:cNvSpPr/>
                <p:nvPr/>
              </p:nvSpPr>
              <p:spPr>
                <a:xfrm>
                  <a:off x="12225119" y="-1538187"/>
                  <a:ext cx="258487" cy="262094"/>
                </a:xfrm>
                <a:custGeom>
                  <a:avLst/>
                  <a:gdLst>
                    <a:gd name="connsiteX0" fmla="*/ 123971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1 w 258487"/>
                    <a:gd name="connsiteY2" fmla="*/ 29195 h 262094"/>
                    <a:gd name="connsiteX3" fmla="*/ 258487 w 258487"/>
                    <a:gd name="connsiteY3" fmla="*/ 29195 h 262094"/>
                    <a:gd name="connsiteX4" fmla="*/ 258487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2 w 258487"/>
                    <a:gd name="connsiteY7" fmla="*/ 261582 h 262094"/>
                    <a:gd name="connsiteX8" fmla="*/ 258487 w 258487"/>
                    <a:gd name="connsiteY8" fmla="*/ 262095 h 262094"/>
                    <a:gd name="connsiteX9" fmla="*/ 258487 w 258487"/>
                    <a:gd name="connsiteY9" fmla="*/ 232900 h 262094"/>
                    <a:gd name="connsiteX10" fmla="*/ 123971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1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1" y="29195"/>
                      </a:cubicBezTo>
                      <a:lnTo>
                        <a:pt x="258487" y="29195"/>
                      </a:lnTo>
                      <a:cubicBezTo>
                        <a:pt x="258487" y="29195"/>
                        <a:pt x="258487" y="0"/>
                        <a:pt x="258487" y="0"/>
                      </a:cubicBezTo>
                      <a:lnTo>
                        <a:pt x="123166" y="0"/>
                      </a:ln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2" y="261582"/>
                      </a:cubicBezTo>
                      <a:lnTo>
                        <a:pt x="258487" y="262095"/>
                      </a:lnTo>
                      <a:lnTo>
                        <a:pt x="258487" y="232900"/>
                      </a:lnTo>
                      <a:cubicBezTo>
                        <a:pt x="258487" y="232900"/>
                        <a:pt x="123971" y="232753"/>
                        <a:pt x="123971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1537" name="Graphique 21">
                <a:extLst>
                  <a:ext uri="{FF2B5EF4-FFF2-40B4-BE49-F238E27FC236}">
                    <a16:creationId xmlns:a16="http://schemas.microsoft.com/office/drawing/2014/main" id="{835C55E8-4A08-AFCB-D0CD-DA8DFE02021A}"/>
                  </a:ext>
                </a:extLst>
              </p:cNvPr>
              <p:cNvGrpSpPr/>
              <p:nvPr/>
            </p:nvGrpSpPr>
            <p:grpSpPr>
              <a:xfrm>
                <a:off x="7253091" y="6399457"/>
                <a:ext cx="192324" cy="195008"/>
                <a:chOff x="12225119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576" name="Forme libre 1575">
                  <a:extLst>
                    <a:ext uri="{FF2B5EF4-FFF2-40B4-BE49-F238E27FC236}">
                      <a16:creationId xmlns:a16="http://schemas.microsoft.com/office/drawing/2014/main" id="{DEB9B15F-1412-FC9A-A9A0-D6897F4211B0}"/>
                    </a:ext>
                  </a:extLst>
                </p:cNvPr>
                <p:cNvSpPr/>
                <p:nvPr/>
              </p:nvSpPr>
              <p:spPr>
                <a:xfrm>
                  <a:off x="12318408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7 w 165197"/>
                    <a:gd name="connsiteY4" fmla="*/ 29268 h 29267"/>
                    <a:gd name="connsiteX5" fmla="*/ 165197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7" y="29268"/>
                      </a:lnTo>
                      <a:cubicBezTo>
                        <a:pt x="165197" y="29268"/>
                        <a:pt x="165197" y="0"/>
                        <a:pt x="165197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577" name="Forme libre 1576">
                  <a:extLst>
                    <a:ext uri="{FF2B5EF4-FFF2-40B4-BE49-F238E27FC236}">
                      <a16:creationId xmlns:a16="http://schemas.microsoft.com/office/drawing/2014/main" id="{899B0E74-D8A5-0468-4791-84372D3C95A3}"/>
                    </a:ext>
                  </a:extLst>
                </p:cNvPr>
                <p:cNvSpPr/>
                <p:nvPr/>
              </p:nvSpPr>
              <p:spPr>
                <a:xfrm>
                  <a:off x="12225119" y="-1846891"/>
                  <a:ext cx="258487" cy="262094"/>
                </a:xfrm>
                <a:custGeom>
                  <a:avLst/>
                  <a:gdLst>
                    <a:gd name="connsiteX0" fmla="*/ 123971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1 w 258487"/>
                    <a:gd name="connsiteY2" fmla="*/ 29195 h 262094"/>
                    <a:gd name="connsiteX3" fmla="*/ 258487 w 258487"/>
                    <a:gd name="connsiteY3" fmla="*/ 29195 h 262094"/>
                    <a:gd name="connsiteX4" fmla="*/ 258487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2 w 258487"/>
                    <a:gd name="connsiteY7" fmla="*/ 261582 h 262094"/>
                    <a:gd name="connsiteX8" fmla="*/ 258487 w 258487"/>
                    <a:gd name="connsiteY8" fmla="*/ 262095 h 262094"/>
                    <a:gd name="connsiteX9" fmla="*/ 258487 w 258487"/>
                    <a:gd name="connsiteY9" fmla="*/ 232900 h 262094"/>
                    <a:gd name="connsiteX10" fmla="*/ 123971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1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1" y="29195"/>
                      </a:cubicBezTo>
                      <a:lnTo>
                        <a:pt x="258487" y="29195"/>
                      </a:lnTo>
                      <a:cubicBezTo>
                        <a:pt x="258487" y="29195"/>
                        <a:pt x="258487" y="0"/>
                        <a:pt x="258487" y="0"/>
                      </a:cubicBezTo>
                      <a:cubicBezTo>
                        <a:pt x="258487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2" y="261582"/>
                      </a:cubicBezTo>
                      <a:lnTo>
                        <a:pt x="258487" y="262095"/>
                      </a:lnTo>
                      <a:lnTo>
                        <a:pt x="258487" y="232900"/>
                      </a:lnTo>
                      <a:cubicBezTo>
                        <a:pt x="258487" y="232900"/>
                        <a:pt x="123971" y="232753"/>
                        <a:pt x="123971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538" name="Forme libre 1537">
                <a:extLst>
                  <a:ext uri="{FF2B5EF4-FFF2-40B4-BE49-F238E27FC236}">
                    <a16:creationId xmlns:a16="http://schemas.microsoft.com/office/drawing/2014/main" id="{B8D3D2D7-7CC8-E349-25A7-3F01E07D0CCD}"/>
                  </a:ext>
                </a:extLst>
              </p:cNvPr>
              <p:cNvSpPr/>
              <p:nvPr/>
            </p:nvSpPr>
            <p:spPr>
              <a:xfrm>
                <a:off x="7480012" y="6624190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39 w 273279"/>
                  <a:gd name="connsiteY1" fmla="*/ 275265 h 275265"/>
                  <a:gd name="connsiteX2" fmla="*/ -1 w 273279"/>
                  <a:gd name="connsiteY2" fmla="*/ 137633 h 275265"/>
                  <a:gd name="connsiteX3" fmla="*/ 136639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39" y="275265"/>
                    </a:cubicBezTo>
                    <a:cubicBezTo>
                      <a:pt x="61175" y="275265"/>
                      <a:pt x="-1" y="213645"/>
                      <a:pt x="-1" y="137633"/>
                    </a:cubicBezTo>
                    <a:cubicBezTo>
                      <a:pt x="-1" y="61620"/>
                      <a:pt x="61175" y="0"/>
                      <a:pt x="136639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39" name="Forme libre 1538">
                <a:extLst>
                  <a:ext uri="{FF2B5EF4-FFF2-40B4-BE49-F238E27FC236}">
                    <a16:creationId xmlns:a16="http://schemas.microsoft.com/office/drawing/2014/main" id="{9E0E632F-585F-F119-3D13-3D906F6D1C39}"/>
                  </a:ext>
                </a:extLst>
              </p:cNvPr>
              <p:cNvSpPr/>
              <p:nvPr/>
            </p:nvSpPr>
            <p:spPr>
              <a:xfrm>
                <a:off x="7480012" y="6394503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39 w 273279"/>
                  <a:gd name="connsiteY1" fmla="*/ 275265 h 275265"/>
                  <a:gd name="connsiteX2" fmla="*/ -1 w 273279"/>
                  <a:gd name="connsiteY2" fmla="*/ 137633 h 275265"/>
                  <a:gd name="connsiteX3" fmla="*/ 136639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39" y="275265"/>
                    </a:cubicBezTo>
                    <a:cubicBezTo>
                      <a:pt x="61175" y="275265"/>
                      <a:pt x="-1" y="213645"/>
                      <a:pt x="-1" y="137633"/>
                    </a:cubicBezTo>
                    <a:cubicBezTo>
                      <a:pt x="-1" y="61620"/>
                      <a:pt x="61175" y="0"/>
                      <a:pt x="136639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40" name="Forme libre 1539">
                <a:extLst>
                  <a:ext uri="{FF2B5EF4-FFF2-40B4-BE49-F238E27FC236}">
                    <a16:creationId xmlns:a16="http://schemas.microsoft.com/office/drawing/2014/main" id="{3B753A63-5998-B1B0-BA7A-F843C0B38BE8}"/>
                  </a:ext>
                </a:extLst>
              </p:cNvPr>
              <p:cNvSpPr/>
              <p:nvPr/>
            </p:nvSpPr>
            <p:spPr>
              <a:xfrm>
                <a:off x="6550370" y="6624190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39 w 273279"/>
                  <a:gd name="connsiteY1" fmla="*/ 275265 h 275265"/>
                  <a:gd name="connsiteX2" fmla="*/ -1 w 273279"/>
                  <a:gd name="connsiteY2" fmla="*/ 137633 h 275265"/>
                  <a:gd name="connsiteX3" fmla="*/ 136639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39" y="275265"/>
                    </a:cubicBezTo>
                    <a:cubicBezTo>
                      <a:pt x="61175" y="275265"/>
                      <a:pt x="-1" y="213645"/>
                      <a:pt x="-1" y="137633"/>
                    </a:cubicBezTo>
                    <a:cubicBezTo>
                      <a:pt x="-1" y="61620"/>
                      <a:pt x="61175" y="0"/>
                      <a:pt x="136639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41" name="Forme libre 1540">
                <a:extLst>
                  <a:ext uri="{FF2B5EF4-FFF2-40B4-BE49-F238E27FC236}">
                    <a16:creationId xmlns:a16="http://schemas.microsoft.com/office/drawing/2014/main" id="{54DCA36A-DD64-AD68-C683-6CCC67F2CF97}"/>
                  </a:ext>
                </a:extLst>
              </p:cNvPr>
              <p:cNvSpPr/>
              <p:nvPr/>
            </p:nvSpPr>
            <p:spPr>
              <a:xfrm>
                <a:off x="6550370" y="6394503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39 w 273279"/>
                  <a:gd name="connsiteY1" fmla="*/ 275265 h 275265"/>
                  <a:gd name="connsiteX2" fmla="*/ -1 w 273279"/>
                  <a:gd name="connsiteY2" fmla="*/ 137633 h 275265"/>
                  <a:gd name="connsiteX3" fmla="*/ 136639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39" y="275265"/>
                    </a:cubicBezTo>
                    <a:cubicBezTo>
                      <a:pt x="61175" y="275265"/>
                      <a:pt x="-1" y="213645"/>
                      <a:pt x="-1" y="137633"/>
                    </a:cubicBezTo>
                    <a:cubicBezTo>
                      <a:pt x="-1" y="61620"/>
                      <a:pt x="61175" y="0"/>
                      <a:pt x="136639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42" name="Forme libre 1541">
                <a:extLst>
                  <a:ext uri="{FF2B5EF4-FFF2-40B4-BE49-F238E27FC236}">
                    <a16:creationId xmlns:a16="http://schemas.microsoft.com/office/drawing/2014/main" id="{F5D39005-DA2E-D99E-34E6-F8B7EC58BB85}"/>
                  </a:ext>
                </a:extLst>
              </p:cNvPr>
              <p:cNvSpPr/>
              <p:nvPr/>
            </p:nvSpPr>
            <p:spPr>
              <a:xfrm>
                <a:off x="6318001" y="6624190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39 w 273279"/>
                  <a:gd name="connsiteY1" fmla="*/ 275265 h 275265"/>
                  <a:gd name="connsiteX2" fmla="*/ -1 w 273279"/>
                  <a:gd name="connsiteY2" fmla="*/ 137633 h 275265"/>
                  <a:gd name="connsiteX3" fmla="*/ 136639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39" y="275265"/>
                    </a:cubicBezTo>
                    <a:cubicBezTo>
                      <a:pt x="61175" y="275265"/>
                      <a:pt x="-1" y="213645"/>
                      <a:pt x="-1" y="137633"/>
                    </a:cubicBezTo>
                    <a:cubicBezTo>
                      <a:pt x="-1" y="61620"/>
                      <a:pt x="61175" y="0"/>
                      <a:pt x="136639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543" name="Graphique 21">
                <a:extLst>
                  <a:ext uri="{FF2B5EF4-FFF2-40B4-BE49-F238E27FC236}">
                    <a16:creationId xmlns:a16="http://schemas.microsoft.com/office/drawing/2014/main" id="{797EE040-1DF5-0C83-755E-40E323ABA559}"/>
                  </a:ext>
                </a:extLst>
              </p:cNvPr>
              <p:cNvGrpSpPr/>
              <p:nvPr/>
            </p:nvGrpSpPr>
            <p:grpSpPr>
              <a:xfrm>
                <a:off x="6323503" y="6399457"/>
                <a:ext cx="192324" cy="195008"/>
                <a:chOff x="10975736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574" name="Forme libre 1573">
                  <a:extLst>
                    <a:ext uri="{FF2B5EF4-FFF2-40B4-BE49-F238E27FC236}">
                      <a16:creationId xmlns:a16="http://schemas.microsoft.com/office/drawing/2014/main" id="{9174F3CC-F01E-4C58-B563-831E663B2C34}"/>
                    </a:ext>
                  </a:extLst>
                </p:cNvPr>
                <p:cNvSpPr/>
                <p:nvPr/>
              </p:nvSpPr>
              <p:spPr>
                <a:xfrm>
                  <a:off x="11069026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7 w 165197"/>
                    <a:gd name="connsiteY4" fmla="*/ 29268 h 29267"/>
                    <a:gd name="connsiteX5" fmla="*/ 165197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7" y="29268"/>
                      </a:lnTo>
                      <a:cubicBezTo>
                        <a:pt x="165197" y="29268"/>
                        <a:pt x="165197" y="0"/>
                        <a:pt x="165197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575" name="Forme libre 1574">
                  <a:extLst>
                    <a:ext uri="{FF2B5EF4-FFF2-40B4-BE49-F238E27FC236}">
                      <a16:creationId xmlns:a16="http://schemas.microsoft.com/office/drawing/2014/main" id="{93D882EA-A3FB-49B8-0DD5-CF3B904C769B}"/>
                    </a:ext>
                  </a:extLst>
                </p:cNvPr>
                <p:cNvSpPr/>
                <p:nvPr/>
              </p:nvSpPr>
              <p:spPr>
                <a:xfrm>
                  <a:off x="10975736" y="-1846891"/>
                  <a:ext cx="258487" cy="262094"/>
                </a:xfrm>
                <a:custGeom>
                  <a:avLst/>
                  <a:gdLst>
                    <a:gd name="connsiteX0" fmla="*/ 123971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1 w 258487"/>
                    <a:gd name="connsiteY2" fmla="*/ 29195 h 262094"/>
                    <a:gd name="connsiteX3" fmla="*/ 258487 w 258487"/>
                    <a:gd name="connsiteY3" fmla="*/ 29195 h 262094"/>
                    <a:gd name="connsiteX4" fmla="*/ 258487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2 w 258487"/>
                    <a:gd name="connsiteY7" fmla="*/ 261582 h 262094"/>
                    <a:gd name="connsiteX8" fmla="*/ 258487 w 258487"/>
                    <a:gd name="connsiteY8" fmla="*/ 262095 h 262094"/>
                    <a:gd name="connsiteX9" fmla="*/ 258487 w 258487"/>
                    <a:gd name="connsiteY9" fmla="*/ 232900 h 262094"/>
                    <a:gd name="connsiteX10" fmla="*/ 123971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1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1" y="29195"/>
                      </a:cubicBezTo>
                      <a:lnTo>
                        <a:pt x="258487" y="29195"/>
                      </a:lnTo>
                      <a:cubicBezTo>
                        <a:pt x="258487" y="29195"/>
                        <a:pt x="258487" y="0"/>
                        <a:pt x="258487" y="0"/>
                      </a:cubicBezTo>
                      <a:cubicBezTo>
                        <a:pt x="258487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2" y="261582"/>
                      </a:cubicBezTo>
                      <a:lnTo>
                        <a:pt x="258487" y="262095"/>
                      </a:lnTo>
                      <a:lnTo>
                        <a:pt x="258487" y="232900"/>
                      </a:lnTo>
                      <a:cubicBezTo>
                        <a:pt x="258487" y="232900"/>
                        <a:pt x="123971" y="232753"/>
                        <a:pt x="123971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1544" name="Graphique 21">
                <a:extLst>
                  <a:ext uri="{FF2B5EF4-FFF2-40B4-BE49-F238E27FC236}">
                    <a16:creationId xmlns:a16="http://schemas.microsoft.com/office/drawing/2014/main" id="{EA2AFB76-2117-3E21-46C6-BE9241DFF779}"/>
                  </a:ext>
                </a:extLst>
              </p:cNvPr>
              <p:cNvGrpSpPr/>
              <p:nvPr/>
            </p:nvGrpSpPr>
            <p:grpSpPr>
              <a:xfrm>
                <a:off x="5626286" y="6399457"/>
                <a:ext cx="192324" cy="195008"/>
                <a:chOff x="10038663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572" name="Forme libre 1571">
                  <a:extLst>
                    <a:ext uri="{FF2B5EF4-FFF2-40B4-BE49-F238E27FC236}">
                      <a16:creationId xmlns:a16="http://schemas.microsoft.com/office/drawing/2014/main" id="{7392A9F0-6BF5-9A09-EBF5-D29568B8D888}"/>
                    </a:ext>
                  </a:extLst>
                </p:cNvPr>
                <p:cNvSpPr/>
                <p:nvPr/>
              </p:nvSpPr>
              <p:spPr>
                <a:xfrm>
                  <a:off x="10131953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7 w 165197"/>
                    <a:gd name="connsiteY4" fmla="*/ 29268 h 29267"/>
                    <a:gd name="connsiteX5" fmla="*/ 165197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7" y="29268"/>
                      </a:lnTo>
                      <a:cubicBezTo>
                        <a:pt x="165197" y="29268"/>
                        <a:pt x="165197" y="0"/>
                        <a:pt x="165197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573" name="Forme libre 1572">
                  <a:extLst>
                    <a:ext uri="{FF2B5EF4-FFF2-40B4-BE49-F238E27FC236}">
                      <a16:creationId xmlns:a16="http://schemas.microsoft.com/office/drawing/2014/main" id="{0FD48EE1-39B1-0CE9-1060-0B266EBC9237}"/>
                    </a:ext>
                  </a:extLst>
                </p:cNvPr>
                <p:cNvSpPr/>
                <p:nvPr/>
              </p:nvSpPr>
              <p:spPr>
                <a:xfrm>
                  <a:off x="10038663" y="-1846891"/>
                  <a:ext cx="258487" cy="262094"/>
                </a:xfrm>
                <a:custGeom>
                  <a:avLst/>
                  <a:gdLst>
                    <a:gd name="connsiteX0" fmla="*/ 123971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1 w 258487"/>
                    <a:gd name="connsiteY2" fmla="*/ 29195 h 262094"/>
                    <a:gd name="connsiteX3" fmla="*/ 258487 w 258487"/>
                    <a:gd name="connsiteY3" fmla="*/ 29195 h 262094"/>
                    <a:gd name="connsiteX4" fmla="*/ 258487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2 w 258487"/>
                    <a:gd name="connsiteY7" fmla="*/ 261582 h 262094"/>
                    <a:gd name="connsiteX8" fmla="*/ 258487 w 258487"/>
                    <a:gd name="connsiteY8" fmla="*/ 262095 h 262094"/>
                    <a:gd name="connsiteX9" fmla="*/ 258487 w 258487"/>
                    <a:gd name="connsiteY9" fmla="*/ 232900 h 262094"/>
                    <a:gd name="connsiteX10" fmla="*/ 123971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1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1" y="29195"/>
                      </a:cubicBezTo>
                      <a:lnTo>
                        <a:pt x="258487" y="29195"/>
                      </a:lnTo>
                      <a:cubicBezTo>
                        <a:pt x="258487" y="29195"/>
                        <a:pt x="258487" y="0"/>
                        <a:pt x="258487" y="0"/>
                      </a:cubicBezTo>
                      <a:cubicBezTo>
                        <a:pt x="258487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2" y="261582"/>
                      </a:cubicBezTo>
                      <a:lnTo>
                        <a:pt x="258487" y="262095"/>
                      </a:lnTo>
                      <a:lnTo>
                        <a:pt x="258487" y="232900"/>
                      </a:lnTo>
                      <a:cubicBezTo>
                        <a:pt x="258487" y="232900"/>
                        <a:pt x="123971" y="232753"/>
                        <a:pt x="123971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1545" name="Graphique 21">
                <a:extLst>
                  <a:ext uri="{FF2B5EF4-FFF2-40B4-BE49-F238E27FC236}">
                    <a16:creationId xmlns:a16="http://schemas.microsoft.com/office/drawing/2014/main" id="{2D041C6D-08A7-0909-7465-AE4AA6F3C7E0}"/>
                  </a:ext>
                </a:extLst>
              </p:cNvPr>
              <p:cNvGrpSpPr/>
              <p:nvPr/>
            </p:nvGrpSpPr>
            <p:grpSpPr>
              <a:xfrm>
                <a:off x="5626286" y="6629145"/>
                <a:ext cx="192324" cy="195008"/>
                <a:chOff x="10038663" y="-1538187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570" name="Forme libre 1569">
                  <a:extLst>
                    <a:ext uri="{FF2B5EF4-FFF2-40B4-BE49-F238E27FC236}">
                      <a16:creationId xmlns:a16="http://schemas.microsoft.com/office/drawing/2014/main" id="{584E8B21-EBC6-EE5B-E055-A7D58D81ACA8}"/>
                    </a:ext>
                  </a:extLst>
                </p:cNvPr>
                <p:cNvSpPr/>
                <p:nvPr/>
              </p:nvSpPr>
              <p:spPr>
                <a:xfrm>
                  <a:off x="10131953" y="-1421921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7 w 165197"/>
                    <a:gd name="connsiteY4" fmla="*/ 29268 h 29267"/>
                    <a:gd name="connsiteX5" fmla="*/ 165197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7" y="29268"/>
                      </a:lnTo>
                      <a:cubicBezTo>
                        <a:pt x="165197" y="29268"/>
                        <a:pt x="165197" y="0"/>
                        <a:pt x="165197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571" name="Forme libre 1570">
                  <a:extLst>
                    <a:ext uri="{FF2B5EF4-FFF2-40B4-BE49-F238E27FC236}">
                      <a16:creationId xmlns:a16="http://schemas.microsoft.com/office/drawing/2014/main" id="{71FF2803-04AB-0D45-0B3F-9A777C424762}"/>
                    </a:ext>
                  </a:extLst>
                </p:cNvPr>
                <p:cNvSpPr/>
                <p:nvPr/>
              </p:nvSpPr>
              <p:spPr>
                <a:xfrm>
                  <a:off x="10038663" y="-1538187"/>
                  <a:ext cx="258487" cy="262094"/>
                </a:xfrm>
                <a:custGeom>
                  <a:avLst/>
                  <a:gdLst>
                    <a:gd name="connsiteX0" fmla="*/ 123971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1 w 258487"/>
                    <a:gd name="connsiteY2" fmla="*/ 29195 h 262094"/>
                    <a:gd name="connsiteX3" fmla="*/ 258487 w 258487"/>
                    <a:gd name="connsiteY3" fmla="*/ 29195 h 262094"/>
                    <a:gd name="connsiteX4" fmla="*/ 258487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2 w 258487"/>
                    <a:gd name="connsiteY7" fmla="*/ 261582 h 262094"/>
                    <a:gd name="connsiteX8" fmla="*/ 258487 w 258487"/>
                    <a:gd name="connsiteY8" fmla="*/ 262095 h 262094"/>
                    <a:gd name="connsiteX9" fmla="*/ 258487 w 258487"/>
                    <a:gd name="connsiteY9" fmla="*/ 232900 h 262094"/>
                    <a:gd name="connsiteX10" fmla="*/ 123971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1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1" y="29195"/>
                      </a:cubicBezTo>
                      <a:lnTo>
                        <a:pt x="258487" y="29195"/>
                      </a:lnTo>
                      <a:cubicBezTo>
                        <a:pt x="258487" y="29195"/>
                        <a:pt x="258487" y="0"/>
                        <a:pt x="258487" y="0"/>
                      </a:cubicBezTo>
                      <a:lnTo>
                        <a:pt x="123166" y="0"/>
                      </a:ln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2" y="261582"/>
                      </a:cubicBezTo>
                      <a:lnTo>
                        <a:pt x="258487" y="262095"/>
                      </a:lnTo>
                      <a:lnTo>
                        <a:pt x="258487" y="232900"/>
                      </a:lnTo>
                      <a:cubicBezTo>
                        <a:pt x="258487" y="232900"/>
                        <a:pt x="123971" y="232753"/>
                        <a:pt x="123971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546" name="Forme libre 1545">
                <a:extLst>
                  <a:ext uri="{FF2B5EF4-FFF2-40B4-BE49-F238E27FC236}">
                    <a16:creationId xmlns:a16="http://schemas.microsoft.com/office/drawing/2014/main" id="{2E30AE21-37D4-97DE-140A-AD019FD401ED}"/>
                  </a:ext>
                </a:extLst>
              </p:cNvPr>
              <p:cNvSpPr/>
              <p:nvPr/>
            </p:nvSpPr>
            <p:spPr>
              <a:xfrm>
                <a:off x="5388359" y="6624190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1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1" y="213645"/>
                      <a:pt x="1" y="137633"/>
                    </a:cubicBezTo>
                    <a:cubicBezTo>
                      <a:pt x="1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547" name="Graphique 21">
                <a:extLst>
                  <a:ext uri="{FF2B5EF4-FFF2-40B4-BE49-F238E27FC236}">
                    <a16:creationId xmlns:a16="http://schemas.microsoft.com/office/drawing/2014/main" id="{D810C451-C8C4-855C-0C06-9AD5812B44E5}"/>
                  </a:ext>
                </a:extLst>
              </p:cNvPr>
              <p:cNvGrpSpPr/>
              <p:nvPr/>
            </p:nvGrpSpPr>
            <p:grpSpPr>
              <a:xfrm>
                <a:off x="5393862" y="6399457"/>
                <a:ext cx="192324" cy="195008"/>
                <a:chOff x="9726281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568" name="Forme libre 1567">
                  <a:extLst>
                    <a:ext uri="{FF2B5EF4-FFF2-40B4-BE49-F238E27FC236}">
                      <a16:creationId xmlns:a16="http://schemas.microsoft.com/office/drawing/2014/main" id="{7F0E8531-E74F-4DEC-D962-77EFE2A6C889}"/>
                    </a:ext>
                  </a:extLst>
                </p:cNvPr>
                <p:cNvSpPr/>
                <p:nvPr/>
              </p:nvSpPr>
              <p:spPr>
                <a:xfrm>
                  <a:off x="9819570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569" name="Forme libre 1568">
                  <a:extLst>
                    <a:ext uri="{FF2B5EF4-FFF2-40B4-BE49-F238E27FC236}">
                      <a16:creationId xmlns:a16="http://schemas.microsoft.com/office/drawing/2014/main" id="{C3E35BD1-7B30-9CBF-2FB4-F0591AED67CD}"/>
                    </a:ext>
                  </a:extLst>
                </p:cNvPr>
                <p:cNvSpPr/>
                <p:nvPr/>
              </p:nvSpPr>
              <p:spPr>
                <a:xfrm>
                  <a:off x="9726281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2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609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2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548" name="Forme libre 1547">
                <a:extLst>
                  <a:ext uri="{FF2B5EF4-FFF2-40B4-BE49-F238E27FC236}">
                    <a16:creationId xmlns:a16="http://schemas.microsoft.com/office/drawing/2014/main" id="{2D0D8887-A0CD-5D74-1A69-0C8371CC3415}"/>
                  </a:ext>
                </a:extLst>
              </p:cNvPr>
              <p:cNvSpPr/>
              <p:nvPr/>
            </p:nvSpPr>
            <p:spPr>
              <a:xfrm>
                <a:off x="5853207" y="6624190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5" y="275265"/>
                      <a:pt x="0" y="213645"/>
                      <a:pt x="0" y="137633"/>
                    </a:cubicBezTo>
                    <a:cubicBezTo>
                      <a:pt x="0" y="61620"/>
                      <a:pt x="61175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549" name="Graphique 21">
                <a:extLst>
                  <a:ext uri="{FF2B5EF4-FFF2-40B4-BE49-F238E27FC236}">
                    <a16:creationId xmlns:a16="http://schemas.microsoft.com/office/drawing/2014/main" id="{A42C73A2-95A9-341D-C8C4-2BFD4468E54B}"/>
                  </a:ext>
                </a:extLst>
              </p:cNvPr>
              <p:cNvGrpSpPr/>
              <p:nvPr/>
            </p:nvGrpSpPr>
            <p:grpSpPr>
              <a:xfrm>
                <a:off x="5858655" y="6399457"/>
                <a:ext cx="192379" cy="195008"/>
                <a:chOff x="10350971" y="-1846891"/>
                <a:chExt cx="258561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566" name="Forme libre 1565">
                  <a:extLst>
                    <a:ext uri="{FF2B5EF4-FFF2-40B4-BE49-F238E27FC236}">
                      <a16:creationId xmlns:a16="http://schemas.microsoft.com/office/drawing/2014/main" id="{EA90A303-F26A-4096-7754-33D9F1D7542B}"/>
                    </a:ext>
                  </a:extLst>
                </p:cNvPr>
                <p:cNvSpPr/>
                <p:nvPr/>
              </p:nvSpPr>
              <p:spPr>
                <a:xfrm>
                  <a:off x="10444334" y="-1730624"/>
                  <a:ext cx="165198" cy="29267"/>
                </a:xfrm>
                <a:custGeom>
                  <a:avLst/>
                  <a:gdLst>
                    <a:gd name="connsiteX0" fmla="*/ 14645 w 165198"/>
                    <a:gd name="connsiteY0" fmla="*/ 0 h 29267"/>
                    <a:gd name="connsiteX1" fmla="*/ 0 w 165198"/>
                    <a:gd name="connsiteY1" fmla="*/ 14634 h 29267"/>
                    <a:gd name="connsiteX2" fmla="*/ 14645 w 165198"/>
                    <a:gd name="connsiteY2" fmla="*/ 29268 h 29267"/>
                    <a:gd name="connsiteX3" fmla="*/ 14645 w 165198"/>
                    <a:gd name="connsiteY3" fmla="*/ 29268 h 29267"/>
                    <a:gd name="connsiteX4" fmla="*/ 165198 w 165198"/>
                    <a:gd name="connsiteY4" fmla="*/ 29268 h 29267"/>
                    <a:gd name="connsiteX5" fmla="*/ 165198 w 165198"/>
                    <a:gd name="connsiteY5" fmla="*/ 0 h 29267"/>
                    <a:gd name="connsiteX6" fmla="*/ 14645 w 165198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8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567" name="Forme libre 1566">
                  <a:extLst>
                    <a:ext uri="{FF2B5EF4-FFF2-40B4-BE49-F238E27FC236}">
                      <a16:creationId xmlns:a16="http://schemas.microsoft.com/office/drawing/2014/main" id="{5C8E430F-32FC-CE0F-93B1-731715AD712C}"/>
                    </a:ext>
                  </a:extLst>
                </p:cNvPr>
                <p:cNvSpPr/>
                <p:nvPr/>
              </p:nvSpPr>
              <p:spPr>
                <a:xfrm>
                  <a:off x="10350971" y="-1846891"/>
                  <a:ext cx="258488" cy="262094"/>
                </a:xfrm>
                <a:custGeom>
                  <a:avLst/>
                  <a:gdLst>
                    <a:gd name="connsiteX0" fmla="*/ 123972 w 258488"/>
                    <a:gd name="connsiteY0" fmla="*/ 232680 h 262094"/>
                    <a:gd name="connsiteX1" fmla="*/ 29290 w 258488"/>
                    <a:gd name="connsiteY1" fmla="*/ 130901 h 262094"/>
                    <a:gd name="connsiteX2" fmla="*/ 123972 w 258488"/>
                    <a:gd name="connsiteY2" fmla="*/ 29195 h 262094"/>
                    <a:gd name="connsiteX3" fmla="*/ 258488 w 258488"/>
                    <a:gd name="connsiteY3" fmla="*/ 29195 h 262094"/>
                    <a:gd name="connsiteX4" fmla="*/ 258488 w 258488"/>
                    <a:gd name="connsiteY4" fmla="*/ 0 h 262094"/>
                    <a:gd name="connsiteX5" fmla="*/ 123167 w 258488"/>
                    <a:gd name="connsiteY5" fmla="*/ 0 h 262094"/>
                    <a:gd name="connsiteX6" fmla="*/ 0 w 258488"/>
                    <a:gd name="connsiteY6" fmla="*/ 130974 h 262094"/>
                    <a:gd name="connsiteX7" fmla="*/ 123313 w 258488"/>
                    <a:gd name="connsiteY7" fmla="*/ 261582 h 262094"/>
                    <a:gd name="connsiteX8" fmla="*/ 258488 w 258488"/>
                    <a:gd name="connsiteY8" fmla="*/ 262095 h 262094"/>
                    <a:gd name="connsiteX9" fmla="*/ 258488 w 258488"/>
                    <a:gd name="connsiteY9" fmla="*/ 232900 h 262094"/>
                    <a:gd name="connsiteX10" fmla="*/ 123972 w 258488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8" h="262094">
                      <a:moveTo>
                        <a:pt x="123972" y="232680"/>
                      </a:moveTo>
                      <a:cubicBezTo>
                        <a:pt x="69053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3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3" y="0"/>
                        <a:pt x="123167" y="0"/>
                      </a:cubicBezTo>
                      <a:cubicBezTo>
                        <a:pt x="40934" y="0"/>
                        <a:pt x="0" y="70609"/>
                        <a:pt x="0" y="130974"/>
                      </a:cubicBezTo>
                      <a:cubicBezTo>
                        <a:pt x="0" y="191339"/>
                        <a:pt x="42838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1550" name="Graphique 21">
                <a:extLst>
                  <a:ext uri="{FF2B5EF4-FFF2-40B4-BE49-F238E27FC236}">
                    <a16:creationId xmlns:a16="http://schemas.microsoft.com/office/drawing/2014/main" id="{9EEFBBDF-55A8-F9CC-197A-506725668A00}"/>
                  </a:ext>
                </a:extLst>
              </p:cNvPr>
              <p:cNvGrpSpPr/>
              <p:nvPr/>
            </p:nvGrpSpPr>
            <p:grpSpPr>
              <a:xfrm>
                <a:off x="4929068" y="6399457"/>
                <a:ext cx="192324" cy="195008"/>
                <a:chOff x="9101589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564" name="Forme libre 1563">
                  <a:extLst>
                    <a:ext uri="{FF2B5EF4-FFF2-40B4-BE49-F238E27FC236}">
                      <a16:creationId xmlns:a16="http://schemas.microsoft.com/office/drawing/2014/main" id="{0AC88549-54BB-B148-B7AC-982993535234}"/>
                    </a:ext>
                  </a:extLst>
                </p:cNvPr>
                <p:cNvSpPr/>
                <p:nvPr/>
              </p:nvSpPr>
              <p:spPr>
                <a:xfrm>
                  <a:off x="9194879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565" name="Forme libre 1564">
                  <a:extLst>
                    <a:ext uri="{FF2B5EF4-FFF2-40B4-BE49-F238E27FC236}">
                      <a16:creationId xmlns:a16="http://schemas.microsoft.com/office/drawing/2014/main" id="{6DE223D4-568C-CE43-CB23-9DAD51A0085B}"/>
                    </a:ext>
                  </a:extLst>
                </p:cNvPr>
                <p:cNvSpPr/>
                <p:nvPr/>
              </p:nvSpPr>
              <p:spPr>
                <a:xfrm>
                  <a:off x="9101589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2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2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1551" name="Graphique 21">
                <a:extLst>
                  <a:ext uri="{FF2B5EF4-FFF2-40B4-BE49-F238E27FC236}">
                    <a16:creationId xmlns:a16="http://schemas.microsoft.com/office/drawing/2014/main" id="{C886E00C-3DDC-E468-2711-465D6D260E82}"/>
                  </a:ext>
                </a:extLst>
              </p:cNvPr>
              <p:cNvGrpSpPr/>
              <p:nvPr/>
            </p:nvGrpSpPr>
            <p:grpSpPr>
              <a:xfrm>
                <a:off x="4929068" y="6629145"/>
                <a:ext cx="192324" cy="195008"/>
                <a:chOff x="9101589" y="-1538187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562" name="Forme libre 1561">
                  <a:extLst>
                    <a:ext uri="{FF2B5EF4-FFF2-40B4-BE49-F238E27FC236}">
                      <a16:creationId xmlns:a16="http://schemas.microsoft.com/office/drawing/2014/main" id="{76B54920-7951-45FB-0938-198315B90149}"/>
                    </a:ext>
                  </a:extLst>
                </p:cNvPr>
                <p:cNvSpPr/>
                <p:nvPr/>
              </p:nvSpPr>
              <p:spPr>
                <a:xfrm>
                  <a:off x="9194879" y="-1421921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563" name="Forme libre 1562">
                  <a:extLst>
                    <a:ext uri="{FF2B5EF4-FFF2-40B4-BE49-F238E27FC236}">
                      <a16:creationId xmlns:a16="http://schemas.microsoft.com/office/drawing/2014/main" id="{CFD1F25A-B607-EABF-E400-1CEC38F3A7B0}"/>
                    </a:ext>
                  </a:extLst>
                </p:cNvPr>
                <p:cNvSpPr/>
                <p:nvPr/>
              </p:nvSpPr>
              <p:spPr>
                <a:xfrm>
                  <a:off x="9101589" y="-1538187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2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lnTo>
                        <a:pt x="123166" y="0"/>
                      </a:ln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2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552" name="Forme libre 1551">
                <a:extLst>
                  <a:ext uri="{FF2B5EF4-FFF2-40B4-BE49-F238E27FC236}">
                    <a16:creationId xmlns:a16="http://schemas.microsoft.com/office/drawing/2014/main" id="{F5035B1A-6AC7-1EA5-0097-1F854E8152E1}"/>
                  </a:ext>
                </a:extLst>
              </p:cNvPr>
              <p:cNvSpPr/>
              <p:nvPr/>
            </p:nvSpPr>
            <p:spPr>
              <a:xfrm>
                <a:off x="4691196" y="6624190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553" name="Graphique 21">
                <a:extLst>
                  <a:ext uri="{FF2B5EF4-FFF2-40B4-BE49-F238E27FC236}">
                    <a16:creationId xmlns:a16="http://schemas.microsoft.com/office/drawing/2014/main" id="{D52855E5-D390-DA95-A8B0-5BD6FB7CFC74}"/>
                  </a:ext>
                </a:extLst>
              </p:cNvPr>
              <p:cNvGrpSpPr/>
              <p:nvPr/>
            </p:nvGrpSpPr>
            <p:grpSpPr>
              <a:xfrm>
                <a:off x="4696699" y="6399457"/>
                <a:ext cx="192324" cy="195008"/>
                <a:chOff x="8789280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560" name="Forme libre 1559">
                  <a:extLst>
                    <a:ext uri="{FF2B5EF4-FFF2-40B4-BE49-F238E27FC236}">
                      <a16:creationId xmlns:a16="http://schemas.microsoft.com/office/drawing/2014/main" id="{EE9500DD-C377-8225-82E7-65768357F0D1}"/>
                    </a:ext>
                  </a:extLst>
                </p:cNvPr>
                <p:cNvSpPr/>
                <p:nvPr/>
              </p:nvSpPr>
              <p:spPr>
                <a:xfrm>
                  <a:off x="8882570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561" name="Forme libre 1560">
                  <a:extLst>
                    <a:ext uri="{FF2B5EF4-FFF2-40B4-BE49-F238E27FC236}">
                      <a16:creationId xmlns:a16="http://schemas.microsoft.com/office/drawing/2014/main" id="{19B3944B-55A5-D88A-C386-B42665904038}"/>
                    </a:ext>
                  </a:extLst>
                </p:cNvPr>
                <p:cNvSpPr/>
                <p:nvPr/>
              </p:nvSpPr>
              <p:spPr>
                <a:xfrm>
                  <a:off x="8789280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4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554" name="Forme libre 1553">
                <a:extLst>
                  <a:ext uri="{FF2B5EF4-FFF2-40B4-BE49-F238E27FC236}">
                    <a16:creationId xmlns:a16="http://schemas.microsoft.com/office/drawing/2014/main" id="{F55FEFBC-18F3-4933-3E65-66187CB0C0EB}"/>
                  </a:ext>
                </a:extLst>
              </p:cNvPr>
              <p:cNvSpPr/>
              <p:nvPr/>
            </p:nvSpPr>
            <p:spPr>
              <a:xfrm>
                <a:off x="43151" y="6624190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55" name="Forme libre 1554">
                <a:extLst>
                  <a:ext uri="{FF2B5EF4-FFF2-40B4-BE49-F238E27FC236}">
                    <a16:creationId xmlns:a16="http://schemas.microsoft.com/office/drawing/2014/main" id="{E906EFBF-07D9-A2A3-992F-EC87CA318ACD}"/>
                  </a:ext>
                </a:extLst>
              </p:cNvPr>
              <p:cNvSpPr/>
              <p:nvPr/>
            </p:nvSpPr>
            <p:spPr>
              <a:xfrm>
                <a:off x="43151" y="6394503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56" name="Forme libre 1555">
                <a:extLst>
                  <a:ext uri="{FF2B5EF4-FFF2-40B4-BE49-F238E27FC236}">
                    <a16:creationId xmlns:a16="http://schemas.microsoft.com/office/drawing/2014/main" id="{4C4EB1F3-57E2-0A0C-6BBD-DCF45E671466}"/>
                  </a:ext>
                </a:extLst>
              </p:cNvPr>
              <p:cNvSpPr/>
              <p:nvPr/>
            </p:nvSpPr>
            <p:spPr>
              <a:xfrm>
                <a:off x="2599543" y="6624190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557" name="Graphique 21">
                <a:extLst>
                  <a:ext uri="{FF2B5EF4-FFF2-40B4-BE49-F238E27FC236}">
                    <a16:creationId xmlns:a16="http://schemas.microsoft.com/office/drawing/2014/main" id="{3CF58E7F-7114-C7C7-7D91-74193EA7AE24}"/>
                  </a:ext>
                </a:extLst>
              </p:cNvPr>
              <p:cNvGrpSpPr/>
              <p:nvPr/>
            </p:nvGrpSpPr>
            <p:grpSpPr>
              <a:xfrm>
                <a:off x="2605046" y="6399457"/>
                <a:ext cx="192324" cy="195008"/>
                <a:chOff x="5978060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558" name="Forme libre 1557">
                  <a:extLst>
                    <a:ext uri="{FF2B5EF4-FFF2-40B4-BE49-F238E27FC236}">
                      <a16:creationId xmlns:a16="http://schemas.microsoft.com/office/drawing/2014/main" id="{2C1DF117-893A-220F-ECC8-32B73416D5EC}"/>
                    </a:ext>
                  </a:extLst>
                </p:cNvPr>
                <p:cNvSpPr/>
                <p:nvPr/>
              </p:nvSpPr>
              <p:spPr>
                <a:xfrm>
                  <a:off x="6071350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559" name="Forme libre 1558">
                  <a:extLst>
                    <a:ext uri="{FF2B5EF4-FFF2-40B4-BE49-F238E27FC236}">
                      <a16:creationId xmlns:a16="http://schemas.microsoft.com/office/drawing/2014/main" id="{3F9F641C-F2F6-AD3C-3E1F-6EFC845CBEAF}"/>
                    </a:ext>
                  </a:extLst>
                </p:cNvPr>
                <p:cNvSpPr/>
                <p:nvPr/>
              </p:nvSpPr>
              <p:spPr>
                <a:xfrm>
                  <a:off x="5978060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609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</p:grpSp>
      <p:sp>
        <p:nvSpPr>
          <p:cNvPr id="1745" name="Date Placeholder 4">
            <a:extLst>
              <a:ext uri="{FF2B5EF4-FFF2-40B4-BE49-F238E27FC236}">
                <a16:creationId xmlns:a16="http://schemas.microsoft.com/office/drawing/2014/main" id="{DB8CE364-CDD0-382B-04D3-EA16B4F9C86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94811" y="6455656"/>
            <a:ext cx="2743200" cy="2903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2D3F40-3A78-4293-8F3F-1E284C3257D4}" type="datetime1">
              <a:rPr lang="fr-FR" smtClean="0"/>
              <a:pPr/>
              <a:t>16/05/2025</a:t>
            </a:fld>
            <a:endParaRPr lang="fr-FR"/>
          </a:p>
        </p:txBody>
      </p:sp>
      <p:sp>
        <p:nvSpPr>
          <p:cNvPr id="1746" name="Footer Placeholder 5">
            <a:extLst>
              <a:ext uri="{FF2B5EF4-FFF2-40B4-BE49-F238E27FC236}">
                <a16:creationId xmlns:a16="http://schemas.microsoft.com/office/drawing/2014/main" id="{C5C199DE-6085-4F55-7B82-FD4EFD3533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350" y="6455656"/>
            <a:ext cx="3028950" cy="2903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1747" name="Slide Number Placeholder 6">
            <a:extLst>
              <a:ext uri="{FF2B5EF4-FFF2-40B4-BE49-F238E27FC236}">
                <a16:creationId xmlns:a16="http://schemas.microsoft.com/office/drawing/2014/main" id="{85237084-0D9C-DDEA-E675-6DDF9D26F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4450" y="6455656"/>
            <a:ext cx="2743200" cy="2903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C3BB23-CDFC-4291-A4D2-FB1740117D51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1748" name="Groupe 1747">
            <a:extLst>
              <a:ext uri="{FF2B5EF4-FFF2-40B4-BE49-F238E27FC236}">
                <a16:creationId xmlns:a16="http://schemas.microsoft.com/office/drawing/2014/main" id="{6D13C84D-A030-A36B-0C04-AAD7F1D11B21}"/>
              </a:ext>
            </a:extLst>
          </p:cNvPr>
          <p:cNvGrpSpPr/>
          <p:nvPr userDrawn="1"/>
        </p:nvGrpSpPr>
        <p:grpSpPr>
          <a:xfrm>
            <a:off x="9242552" y="530578"/>
            <a:ext cx="2610650" cy="739422"/>
            <a:chOff x="9242552" y="530578"/>
            <a:chExt cx="2610650" cy="739422"/>
          </a:xfrm>
        </p:grpSpPr>
        <p:grpSp>
          <p:nvGrpSpPr>
            <p:cNvPr id="1749" name="Groupe 1748">
              <a:extLst>
                <a:ext uri="{FF2B5EF4-FFF2-40B4-BE49-F238E27FC236}">
                  <a16:creationId xmlns:a16="http://schemas.microsoft.com/office/drawing/2014/main" id="{55B3D124-8CDF-9B05-9155-B3A14C1D2B9C}"/>
                </a:ext>
              </a:extLst>
            </p:cNvPr>
            <p:cNvGrpSpPr/>
            <p:nvPr userDrawn="1"/>
          </p:nvGrpSpPr>
          <p:grpSpPr>
            <a:xfrm>
              <a:off x="9242552" y="530578"/>
              <a:ext cx="1152348" cy="555671"/>
              <a:chOff x="9242552" y="530578"/>
              <a:chExt cx="1152348" cy="555671"/>
            </a:xfrm>
          </p:grpSpPr>
          <p:cxnSp>
            <p:nvCxnSpPr>
              <p:cNvPr id="1751" name="Connecteur droit 1750">
                <a:extLst>
                  <a:ext uri="{FF2B5EF4-FFF2-40B4-BE49-F238E27FC236}">
                    <a16:creationId xmlns:a16="http://schemas.microsoft.com/office/drawing/2014/main" id="{26FCDF39-03E5-397A-3715-ABC9F9750CAA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394900" y="530579"/>
                <a:ext cx="0" cy="554532"/>
              </a:xfrm>
              <a:prstGeom prst="line">
                <a:avLst/>
              </a:prstGeom>
              <a:ln w="9525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752" name="Graphic 7">
                <a:extLst>
                  <a:ext uri="{FF2B5EF4-FFF2-40B4-BE49-F238E27FC236}">
                    <a16:creationId xmlns:a16="http://schemas.microsoft.com/office/drawing/2014/main" id="{B2539197-689B-AE81-7996-2EC9F4DCC7D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242552" y="530578"/>
                <a:ext cx="1029357" cy="555671"/>
              </a:xfrm>
              <a:prstGeom prst="rect">
                <a:avLst/>
              </a:prstGeom>
            </p:spPr>
          </p:pic>
        </p:grpSp>
        <p:pic>
          <p:nvPicPr>
            <p:cNvPr id="1750" name="Image 1749" descr="Une image contenant Police, Graphique, capture d’écran, logo&#10;&#10;Le contenu généré par l’IA peut être incorrect.">
              <a:extLst>
                <a:ext uri="{FF2B5EF4-FFF2-40B4-BE49-F238E27FC236}">
                  <a16:creationId xmlns:a16="http://schemas.microsoft.com/office/drawing/2014/main" id="{34E874F2-629B-9C61-A0C8-4B2076BB208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344033" y="542804"/>
              <a:ext cx="1509169" cy="727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92629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.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1EC4664-EEF7-2536-598B-BE3B7CA92E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4350" y="1736725"/>
            <a:ext cx="11163300" cy="4047104"/>
          </a:xfrm>
        </p:spPr>
        <p:txBody>
          <a:bodyPr/>
          <a:lstStyle>
            <a:lvl1pPr>
              <a:spcAft>
                <a:spcPts val="1200"/>
              </a:spcAft>
              <a:defRPr sz="1400"/>
            </a:lvl1pPr>
            <a:lvl2pPr>
              <a:spcAft>
                <a:spcPts val="1200"/>
              </a:spcAft>
              <a:defRPr sz="1200"/>
            </a:lvl2pPr>
            <a:lvl3pPr>
              <a:spcAft>
                <a:spcPts val="1200"/>
              </a:spcAft>
              <a:defRPr sz="1100"/>
            </a:lvl3pPr>
            <a:lvl4pPr>
              <a:spcAft>
                <a:spcPts val="1200"/>
              </a:spcAft>
              <a:defRPr sz="1050"/>
            </a:lvl4pPr>
            <a:lvl5pPr>
              <a:spcAft>
                <a:spcPts val="1200"/>
              </a:spcAft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itle 17">
            <a:extLst>
              <a:ext uri="{FF2B5EF4-FFF2-40B4-BE49-F238E27FC236}">
                <a16:creationId xmlns:a16="http://schemas.microsoft.com/office/drawing/2014/main" id="{2DC885A5-BECD-1146-DD87-D697EAAD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512764"/>
            <a:ext cx="8358718" cy="474410"/>
          </a:xfrm>
        </p:spPr>
        <p:txBody>
          <a:bodyPr anchor="t"/>
          <a:lstStyle>
            <a:lvl1pPr>
              <a:defRPr sz="3600"/>
            </a:lvl1pPr>
          </a:lstStyle>
          <a:p>
            <a:r>
              <a:rPr lang="en-US"/>
              <a:t>Click to edit</a:t>
            </a:r>
            <a:endParaRPr lang="fr-FR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75167E94-644D-D5BF-7230-435F714544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350" y="1005591"/>
            <a:ext cx="8358718" cy="47441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525D1C94-8C84-E286-8A5C-DCB6347B2170}"/>
              </a:ext>
            </a:extLst>
          </p:cNvPr>
          <p:cNvGrpSpPr/>
          <p:nvPr userDrawn="1"/>
        </p:nvGrpSpPr>
        <p:grpSpPr>
          <a:xfrm>
            <a:off x="9242552" y="530578"/>
            <a:ext cx="2610650" cy="739422"/>
            <a:chOff x="9242552" y="530578"/>
            <a:chExt cx="2610650" cy="739422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BC6EC68C-587B-5894-CA3A-7B12A9CC6276}"/>
                </a:ext>
              </a:extLst>
            </p:cNvPr>
            <p:cNvGrpSpPr/>
            <p:nvPr userDrawn="1"/>
          </p:nvGrpSpPr>
          <p:grpSpPr>
            <a:xfrm>
              <a:off x="9242552" y="530578"/>
              <a:ext cx="1152348" cy="555671"/>
              <a:chOff x="9242552" y="530578"/>
              <a:chExt cx="1152348" cy="555671"/>
            </a:xfrm>
          </p:grpSpPr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F8F69551-69F0-2AC6-D2A9-F1C234A4ADB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394900" y="530579"/>
                <a:ext cx="0" cy="554532"/>
              </a:xfrm>
              <a:prstGeom prst="line">
                <a:avLst/>
              </a:prstGeom>
              <a:ln w="9525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" name="Graphic 7">
                <a:extLst>
                  <a:ext uri="{FF2B5EF4-FFF2-40B4-BE49-F238E27FC236}">
                    <a16:creationId xmlns:a16="http://schemas.microsoft.com/office/drawing/2014/main" id="{2DEBB3EB-B920-CB6F-20CA-55B288EB207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42552" y="530578"/>
                <a:ext cx="1029357" cy="555671"/>
              </a:xfrm>
              <a:prstGeom prst="rect">
                <a:avLst/>
              </a:prstGeom>
            </p:spPr>
          </p:pic>
        </p:grpSp>
        <p:pic>
          <p:nvPicPr>
            <p:cNvPr id="2" name="Image 1" descr="Une image contenant Police, Graphique, capture d’écran, logo&#10;&#10;Le contenu généré par l’IA peut être incorrect.">
              <a:extLst>
                <a:ext uri="{FF2B5EF4-FFF2-40B4-BE49-F238E27FC236}">
                  <a16:creationId xmlns:a16="http://schemas.microsoft.com/office/drawing/2014/main" id="{FCE0B203-593A-4947-1A8C-DAB2A1631587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344033" y="542804"/>
              <a:ext cx="1509169" cy="727196"/>
            </a:xfrm>
            <a:prstGeom prst="rect">
              <a:avLst/>
            </a:prstGeom>
          </p:spPr>
        </p:pic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DE61FF3E-12E7-772B-3A04-0F2C7F697A42}"/>
              </a:ext>
            </a:extLst>
          </p:cNvPr>
          <p:cNvGrpSpPr/>
          <p:nvPr userDrawn="1"/>
        </p:nvGrpSpPr>
        <p:grpSpPr>
          <a:xfrm>
            <a:off x="1" y="6344921"/>
            <a:ext cx="12192000" cy="525893"/>
            <a:chOff x="1" y="6344921"/>
            <a:chExt cx="12192000" cy="525893"/>
          </a:xfrm>
        </p:grpSpPr>
        <p:grpSp>
          <p:nvGrpSpPr>
            <p:cNvPr id="15" name="Groupe 14">
              <a:extLst>
                <a:ext uri="{FF2B5EF4-FFF2-40B4-BE49-F238E27FC236}">
                  <a16:creationId xmlns:a16="http://schemas.microsoft.com/office/drawing/2014/main" id="{A97E1E11-55BB-93D3-5582-25FA59142714}"/>
                </a:ext>
              </a:extLst>
            </p:cNvPr>
            <p:cNvGrpSpPr/>
            <p:nvPr userDrawn="1"/>
          </p:nvGrpSpPr>
          <p:grpSpPr>
            <a:xfrm>
              <a:off x="1" y="6344921"/>
              <a:ext cx="12192000" cy="525893"/>
              <a:chOff x="1" y="6344921"/>
              <a:chExt cx="12192000" cy="525893"/>
            </a:xfrm>
          </p:grpSpPr>
          <p:sp>
            <p:nvSpPr>
              <p:cNvPr id="144" name="Forme libre 143">
                <a:extLst>
                  <a:ext uri="{FF2B5EF4-FFF2-40B4-BE49-F238E27FC236}">
                    <a16:creationId xmlns:a16="http://schemas.microsoft.com/office/drawing/2014/main" id="{6ACAB08A-AF52-D2F2-57C1-ACEF2B67C858}"/>
                  </a:ext>
                </a:extLst>
              </p:cNvPr>
              <p:cNvSpPr/>
              <p:nvPr userDrawn="1"/>
            </p:nvSpPr>
            <p:spPr>
              <a:xfrm>
                <a:off x="1" y="6344921"/>
                <a:ext cx="12192000" cy="525893"/>
              </a:xfrm>
              <a:custGeom>
                <a:avLst/>
                <a:gdLst>
                  <a:gd name="connsiteX0" fmla="*/ 0 w 10983903"/>
                  <a:gd name="connsiteY0" fmla="*/ 0 h 6396658"/>
                  <a:gd name="connsiteX1" fmla="*/ 10983903 w 10983903"/>
                  <a:gd name="connsiteY1" fmla="*/ 0 h 6396658"/>
                  <a:gd name="connsiteX2" fmla="*/ 10983903 w 10983903"/>
                  <a:gd name="connsiteY2" fmla="*/ 6396659 h 6396658"/>
                  <a:gd name="connsiteX3" fmla="*/ 0 w 10983903"/>
                  <a:gd name="connsiteY3" fmla="*/ 6396659 h 639665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0983903" h="6396658">
                    <a:moveTo>
                      <a:pt x="0" y="0"/>
                    </a:moveTo>
                    <a:lnTo>
                      <a:pt x="10983903" y="0"/>
                    </a:lnTo>
                    <a:lnTo>
                      <a:pt x="10983903" y="6396659"/>
                    </a:lnTo>
                    <a:lnTo>
                      <a:pt x="0" y="6396659"/>
                    </a:lnTo>
                    <a:close/>
                  </a:path>
                </a:pathLst>
              </a:custGeom>
              <a:solidFill>
                <a:schemeClr val="accent1"/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45" name="Graphique 21">
                <a:extLst>
                  <a:ext uri="{FF2B5EF4-FFF2-40B4-BE49-F238E27FC236}">
                    <a16:creationId xmlns:a16="http://schemas.microsoft.com/office/drawing/2014/main" id="{6519F905-B40C-E021-90D8-A6B8193E69F6}"/>
                  </a:ext>
                </a:extLst>
              </p:cNvPr>
              <p:cNvGrpSpPr/>
              <p:nvPr userDrawn="1"/>
            </p:nvGrpSpPr>
            <p:grpSpPr>
              <a:xfrm>
                <a:off x="9378442" y="6625553"/>
                <a:ext cx="192324" cy="195008"/>
                <a:chOff x="4103987" y="-1538187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99" name="Forme libre 198">
                  <a:extLst>
                    <a:ext uri="{FF2B5EF4-FFF2-40B4-BE49-F238E27FC236}">
                      <a16:creationId xmlns:a16="http://schemas.microsoft.com/office/drawing/2014/main" id="{6F9C34C4-F2DE-5A6F-7F19-5E5E927AC62C}"/>
                    </a:ext>
                  </a:extLst>
                </p:cNvPr>
                <p:cNvSpPr/>
                <p:nvPr/>
              </p:nvSpPr>
              <p:spPr>
                <a:xfrm>
                  <a:off x="4197277" y="-1421921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200" name="Forme libre 199">
                  <a:extLst>
                    <a:ext uri="{FF2B5EF4-FFF2-40B4-BE49-F238E27FC236}">
                      <a16:creationId xmlns:a16="http://schemas.microsoft.com/office/drawing/2014/main" id="{CDF1EFC2-5088-B94B-9B46-CFA0DE4AC12E}"/>
                    </a:ext>
                  </a:extLst>
                </p:cNvPr>
                <p:cNvSpPr/>
                <p:nvPr/>
              </p:nvSpPr>
              <p:spPr>
                <a:xfrm>
                  <a:off x="4103987" y="-1538187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lnTo>
                        <a:pt x="123166" y="0"/>
                      </a:ln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146" name="Graphique 21">
                <a:extLst>
                  <a:ext uri="{FF2B5EF4-FFF2-40B4-BE49-F238E27FC236}">
                    <a16:creationId xmlns:a16="http://schemas.microsoft.com/office/drawing/2014/main" id="{A0AF7064-16D9-C9A8-95D5-995B591192B9}"/>
                  </a:ext>
                </a:extLst>
              </p:cNvPr>
              <p:cNvGrpSpPr/>
              <p:nvPr userDrawn="1"/>
            </p:nvGrpSpPr>
            <p:grpSpPr>
              <a:xfrm>
                <a:off x="9378442" y="6395865"/>
                <a:ext cx="192324" cy="195008"/>
                <a:chOff x="4103987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97" name="Forme libre 196">
                  <a:extLst>
                    <a:ext uri="{FF2B5EF4-FFF2-40B4-BE49-F238E27FC236}">
                      <a16:creationId xmlns:a16="http://schemas.microsoft.com/office/drawing/2014/main" id="{016CB09B-0A6E-DDF7-F3F9-4B846E58835E}"/>
                    </a:ext>
                  </a:extLst>
                </p:cNvPr>
                <p:cNvSpPr/>
                <p:nvPr/>
              </p:nvSpPr>
              <p:spPr>
                <a:xfrm>
                  <a:off x="4197277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98" name="Forme libre 197">
                  <a:extLst>
                    <a:ext uri="{FF2B5EF4-FFF2-40B4-BE49-F238E27FC236}">
                      <a16:creationId xmlns:a16="http://schemas.microsoft.com/office/drawing/2014/main" id="{AB1EA51D-77D5-041E-B4FE-01627DCB661E}"/>
                    </a:ext>
                  </a:extLst>
                </p:cNvPr>
                <p:cNvSpPr/>
                <p:nvPr/>
              </p:nvSpPr>
              <p:spPr>
                <a:xfrm>
                  <a:off x="4103987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47" name="Forme libre 146">
                <a:extLst>
                  <a:ext uri="{FF2B5EF4-FFF2-40B4-BE49-F238E27FC236}">
                    <a16:creationId xmlns:a16="http://schemas.microsoft.com/office/drawing/2014/main" id="{ACA71E05-6D01-5F0C-133F-2866491D2D86}"/>
                  </a:ext>
                </a:extLst>
              </p:cNvPr>
              <p:cNvSpPr/>
              <p:nvPr userDrawn="1"/>
            </p:nvSpPr>
            <p:spPr>
              <a:xfrm>
                <a:off x="9605363" y="6620598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8" name="Forme libre 147">
                <a:extLst>
                  <a:ext uri="{FF2B5EF4-FFF2-40B4-BE49-F238E27FC236}">
                    <a16:creationId xmlns:a16="http://schemas.microsoft.com/office/drawing/2014/main" id="{239BB700-C69A-39A5-DE1D-4972B016948B}"/>
                  </a:ext>
                </a:extLst>
              </p:cNvPr>
              <p:cNvSpPr/>
              <p:nvPr userDrawn="1"/>
            </p:nvSpPr>
            <p:spPr>
              <a:xfrm>
                <a:off x="9605363" y="6390911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49" name="Forme libre 148">
                <a:extLst>
                  <a:ext uri="{FF2B5EF4-FFF2-40B4-BE49-F238E27FC236}">
                    <a16:creationId xmlns:a16="http://schemas.microsoft.com/office/drawing/2014/main" id="{E777D04B-EBB4-FE96-7CD4-7E28829AB630}"/>
                  </a:ext>
                </a:extLst>
              </p:cNvPr>
              <p:cNvSpPr/>
              <p:nvPr userDrawn="1"/>
            </p:nvSpPr>
            <p:spPr>
              <a:xfrm>
                <a:off x="8908145" y="6620598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0" name="Forme libre 149">
                <a:extLst>
                  <a:ext uri="{FF2B5EF4-FFF2-40B4-BE49-F238E27FC236}">
                    <a16:creationId xmlns:a16="http://schemas.microsoft.com/office/drawing/2014/main" id="{9B1D33F3-1807-7226-674E-87B369901E56}"/>
                  </a:ext>
                </a:extLst>
              </p:cNvPr>
              <p:cNvSpPr/>
              <p:nvPr userDrawn="1"/>
            </p:nvSpPr>
            <p:spPr>
              <a:xfrm>
                <a:off x="8908145" y="6390911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1" name="Forme libre 150">
                <a:extLst>
                  <a:ext uri="{FF2B5EF4-FFF2-40B4-BE49-F238E27FC236}">
                    <a16:creationId xmlns:a16="http://schemas.microsoft.com/office/drawing/2014/main" id="{60EF6CF9-307B-2FE2-BF46-754BE5C29862}"/>
                  </a:ext>
                </a:extLst>
              </p:cNvPr>
              <p:cNvSpPr/>
              <p:nvPr userDrawn="1"/>
            </p:nvSpPr>
            <p:spPr>
              <a:xfrm>
                <a:off x="8675721" y="6620598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2" name="Forme libre 151">
                <a:extLst>
                  <a:ext uri="{FF2B5EF4-FFF2-40B4-BE49-F238E27FC236}">
                    <a16:creationId xmlns:a16="http://schemas.microsoft.com/office/drawing/2014/main" id="{DF75B463-4B0B-7203-A237-57CCAE428050}"/>
                  </a:ext>
                </a:extLst>
              </p:cNvPr>
              <p:cNvSpPr/>
              <p:nvPr userDrawn="1"/>
            </p:nvSpPr>
            <p:spPr>
              <a:xfrm>
                <a:off x="8675721" y="6390911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3" name="Forme libre 152">
                <a:extLst>
                  <a:ext uri="{FF2B5EF4-FFF2-40B4-BE49-F238E27FC236}">
                    <a16:creationId xmlns:a16="http://schemas.microsoft.com/office/drawing/2014/main" id="{D43FCC1A-0391-9B82-9066-2CBB340B2200}"/>
                  </a:ext>
                </a:extLst>
              </p:cNvPr>
              <p:cNvSpPr/>
              <p:nvPr userDrawn="1"/>
            </p:nvSpPr>
            <p:spPr>
              <a:xfrm>
                <a:off x="9140515" y="6620598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4" name="Forme libre 153">
                <a:extLst>
                  <a:ext uri="{FF2B5EF4-FFF2-40B4-BE49-F238E27FC236}">
                    <a16:creationId xmlns:a16="http://schemas.microsoft.com/office/drawing/2014/main" id="{F47F99A0-D61C-503A-1747-FCEA0670BB28}"/>
                  </a:ext>
                </a:extLst>
              </p:cNvPr>
              <p:cNvSpPr/>
              <p:nvPr userDrawn="1"/>
            </p:nvSpPr>
            <p:spPr>
              <a:xfrm>
                <a:off x="9140515" y="6390911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55" name="Forme libre 154">
                <a:extLst>
                  <a:ext uri="{FF2B5EF4-FFF2-40B4-BE49-F238E27FC236}">
                    <a16:creationId xmlns:a16="http://schemas.microsoft.com/office/drawing/2014/main" id="{56DF7C2E-BFFC-43D5-F396-53C8CBE17513}"/>
                  </a:ext>
                </a:extLst>
              </p:cNvPr>
              <p:cNvSpPr/>
              <p:nvPr userDrawn="1"/>
            </p:nvSpPr>
            <p:spPr>
              <a:xfrm>
                <a:off x="8443351" y="6620598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56" name="Graphique 21">
                <a:extLst>
                  <a:ext uri="{FF2B5EF4-FFF2-40B4-BE49-F238E27FC236}">
                    <a16:creationId xmlns:a16="http://schemas.microsoft.com/office/drawing/2014/main" id="{8FACFF66-E68A-07DC-A65A-95DF8E84769D}"/>
                  </a:ext>
                </a:extLst>
              </p:cNvPr>
              <p:cNvGrpSpPr/>
              <p:nvPr userDrawn="1"/>
            </p:nvGrpSpPr>
            <p:grpSpPr>
              <a:xfrm>
                <a:off x="8448800" y="6395865"/>
                <a:ext cx="192324" cy="195008"/>
                <a:chOff x="2854531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95" name="Forme libre 194">
                  <a:extLst>
                    <a:ext uri="{FF2B5EF4-FFF2-40B4-BE49-F238E27FC236}">
                      <a16:creationId xmlns:a16="http://schemas.microsoft.com/office/drawing/2014/main" id="{4BBE5CA7-4CB2-748A-915E-8BF675BBBD16}"/>
                    </a:ext>
                  </a:extLst>
                </p:cNvPr>
                <p:cNvSpPr/>
                <p:nvPr/>
              </p:nvSpPr>
              <p:spPr>
                <a:xfrm>
                  <a:off x="2947821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96" name="Forme libre 195">
                  <a:extLst>
                    <a:ext uri="{FF2B5EF4-FFF2-40B4-BE49-F238E27FC236}">
                      <a16:creationId xmlns:a16="http://schemas.microsoft.com/office/drawing/2014/main" id="{9BDB6D9E-E6C7-E72B-CB42-935C5C6BD3E8}"/>
                    </a:ext>
                  </a:extLst>
                </p:cNvPr>
                <p:cNvSpPr/>
                <p:nvPr/>
              </p:nvSpPr>
              <p:spPr>
                <a:xfrm>
                  <a:off x="2854531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57" name="Forme libre 156">
                <a:extLst>
                  <a:ext uri="{FF2B5EF4-FFF2-40B4-BE49-F238E27FC236}">
                    <a16:creationId xmlns:a16="http://schemas.microsoft.com/office/drawing/2014/main" id="{A261FAA1-2E73-EE09-7770-F4843A98F3D7}"/>
                  </a:ext>
                </a:extLst>
              </p:cNvPr>
              <p:cNvSpPr/>
              <p:nvPr userDrawn="1"/>
            </p:nvSpPr>
            <p:spPr>
              <a:xfrm>
                <a:off x="10070156" y="6620598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58" name="Graphique 21">
                <a:extLst>
                  <a:ext uri="{FF2B5EF4-FFF2-40B4-BE49-F238E27FC236}">
                    <a16:creationId xmlns:a16="http://schemas.microsoft.com/office/drawing/2014/main" id="{2A16FCC1-92C2-FA37-610F-46D24CA4C29C}"/>
                  </a:ext>
                </a:extLst>
              </p:cNvPr>
              <p:cNvGrpSpPr/>
              <p:nvPr userDrawn="1"/>
            </p:nvGrpSpPr>
            <p:grpSpPr>
              <a:xfrm>
                <a:off x="10075659" y="6395865"/>
                <a:ext cx="192324" cy="195008"/>
                <a:chOff x="5041060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93" name="Forme libre 192">
                  <a:extLst>
                    <a:ext uri="{FF2B5EF4-FFF2-40B4-BE49-F238E27FC236}">
                      <a16:creationId xmlns:a16="http://schemas.microsoft.com/office/drawing/2014/main" id="{44E857CB-D355-A104-417F-69EDF3EFA9B7}"/>
                    </a:ext>
                  </a:extLst>
                </p:cNvPr>
                <p:cNvSpPr/>
                <p:nvPr/>
              </p:nvSpPr>
              <p:spPr>
                <a:xfrm>
                  <a:off x="5134350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50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94" name="Forme libre 193">
                  <a:extLst>
                    <a:ext uri="{FF2B5EF4-FFF2-40B4-BE49-F238E27FC236}">
                      <a16:creationId xmlns:a16="http://schemas.microsoft.com/office/drawing/2014/main" id="{0EA1CB62-8681-A1B3-D302-19A5FFFCFBCE}"/>
                    </a:ext>
                  </a:extLst>
                </p:cNvPr>
                <p:cNvSpPr/>
                <p:nvPr/>
              </p:nvSpPr>
              <p:spPr>
                <a:xfrm>
                  <a:off x="5041060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59" name="Forme libre 158">
                <a:extLst>
                  <a:ext uri="{FF2B5EF4-FFF2-40B4-BE49-F238E27FC236}">
                    <a16:creationId xmlns:a16="http://schemas.microsoft.com/office/drawing/2014/main" id="{147CBA29-1C03-DDC4-6A9E-159B5C5CD026}"/>
                  </a:ext>
                </a:extLst>
              </p:cNvPr>
              <p:cNvSpPr/>
              <p:nvPr userDrawn="1"/>
            </p:nvSpPr>
            <p:spPr>
              <a:xfrm>
                <a:off x="10302526" y="6620598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60" name="Graphique 21">
                <a:extLst>
                  <a:ext uri="{FF2B5EF4-FFF2-40B4-BE49-F238E27FC236}">
                    <a16:creationId xmlns:a16="http://schemas.microsoft.com/office/drawing/2014/main" id="{E2AB1153-4D17-77F7-48DD-44FA0F0278CA}"/>
                  </a:ext>
                </a:extLst>
              </p:cNvPr>
              <p:cNvGrpSpPr/>
              <p:nvPr userDrawn="1"/>
            </p:nvGrpSpPr>
            <p:grpSpPr>
              <a:xfrm>
                <a:off x="10308028" y="6395865"/>
                <a:ext cx="192324" cy="195008"/>
                <a:chOff x="5353369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91" name="Forme libre 190">
                  <a:extLst>
                    <a:ext uri="{FF2B5EF4-FFF2-40B4-BE49-F238E27FC236}">
                      <a16:creationId xmlns:a16="http://schemas.microsoft.com/office/drawing/2014/main" id="{768BDB23-E404-A057-DA00-35009D6653C7}"/>
                    </a:ext>
                  </a:extLst>
                </p:cNvPr>
                <p:cNvSpPr/>
                <p:nvPr/>
              </p:nvSpPr>
              <p:spPr>
                <a:xfrm>
                  <a:off x="5446659" y="-1730624"/>
                  <a:ext cx="165198" cy="29267"/>
                </a:xfrm>
                <a:custGeom>
                  <a:avLst/>
                  <a:gdLst>
                    <a:gd name="connsiteX0" fmla="*/ 14645 w 165198"/>
                    <a:gd name="connsiteY0" fmla="*/ 0 h 29267"/>
                    <a:gd name="connsiteX1" fmla="*/ 0 w 165198"/>
                    <a:gd name="connsiteY1" fmla="*/ 14634 h 29267"/>
                    <a:gd name="connsiteX2" fmla="*/ 14645 w 165198"/>
                    <a:gd name="connsiteY2" fmla="*/ 29268 h 29267"/>
                    <a:gd name="connsiteX3" fmla="*/ 14645 w 165198"/>
                    <a:gd name="connsiteY3" fmla="*/ 29268 h 29267"/>
                    <a:gd name="connsiteX4" fmla="*/ 165198 w 165198"/>
                    <a:gd name="connsiteY4" fmla="*/ 29268 h 29267"/>
                    <a:gd name="connsiteX5" fmla="*/ 165198 w 165198"/>
                    <a:gd name="connsiteY5" fmla="*/ 0 h 29267"/>
                    <a:gd name="connsiteX6" fmla="*/ 14645 w 165198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8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50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92" name="Forme libre 191">
                  <a:extLst>
                    <a:ext uri="{FF2B5EF4-FFF2-40B4-BE49-F238E27FC236}">
                      <a16:creationId xmlns:a16="http://schemas.microsoft.com/office/drawing/2014/main" id="{7091B568-BD8B-3455-885F-0199381C2EE0}"/>
                    </a:ext>
                  </a:extLst>
                </p:cNvPr>
                <p:cNvSpPr/>
                <p:nvPr/>
              </p:nvSpPr>
              <p:spPr>
                <a:xfrm>
                  <a:off x="5353369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609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61" name="Forme libre 160">
                <a:extLst>
                  <a:ext uri="{FF2B5EF4-FFF2-40B4-BE49-F238E27FC236}">
                    <a16:creationId xmlns:a16="http://schemas.microsoft.com/office/drawing/2014/main" id="{FF759BB3-3456-3BF1-CF57-0D5D12CB344E}"/>
                  </a:ext>
                </a:extLst>
              </p:cNvPr>
              <p:cNvSpPr/>
              <p:nvPr userDrawn="1"/>
            </p:nvSpPr>
            <p:spPr>
              <a:xfrm>
                <a:off x="11232167" y="6390911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1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1" y="213645"/>
                      <a:pt x="1" y="137633"/>
                    </a:cubicBezTo>
                    <a:cubicBezTo>
                      <a:pt x="1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2" name="Forme libre 161">
                <a:extLst>
                  <a:ext uri="{FF2B5EF4-FFF2-40B4-BE49-F238E27FC236}">
                    <a16:creationId xmlns:a16="http://schemas.microsoft.com/office/drawing/2014/main" id="{4B474A29-A701-6463-63FF-C008B101C08B}"/>
                  </a:ext>
                </a:extLst>
              </p:cNvPr>
              <p:cNvSpPr/>
              <p:nvPr userDrawn="1"/>
            </p:nvSpPr>
            <p:spPr>
              <a:xfrm>
                <a:off x="11232167" y="6620598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1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1" y="213645"/>
                      <a:pt x="1" y="137633"/>
                    </a:cubicBezTo>
                    <a:cubicBezTo>
                      <a:pt x="1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3" name="Forme libre 162">
                <a:extLst>
                  <a:ext uri="{FF2B5EF4-FFF2-40B4-BE49-F238E27FC236}">
                    <a16:creationId xmlns:a16="http://schemas.microsoft.com/office/drawing/2014/main" id="{902262B4-6285-8A4D-1FBA-BF62DBB671F6}"/>
                  </a:ext>
                </a:extLst>
              </p:cNvPr>
              <p:cNvSpPr/>
              <p:nvPr userDrawn="1"/>
            </p:nvSpPr>
            <p:spPr>
              <a:xfrm>
                <a:off x="9837732" y="6620598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4" name="Forme libre 163">
                <a:extLst>
                  <a:ext uri="{FF2B5EF4-FFF2-40B4-BE49-F238E27FC236}">
                    <a16:creationId xmlns:a16="http://schemas.microsoft.com/office/drawing/2014/main" id="{40E6B8B3-C4F0-AE96-6393-8AD25E31642B}"/>
                  </a:ext>
                </a:extLst>
              </p:cNvPr>
              <p:cNvSpPr/>
              <p:nvPr userDrawn="1"/>
            </p:nvSpPr>
            <p:spPr>
              <a:xfrm>
                <a:off x="9837732" y="6390911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65" name="Forme libre 164">
                <a:extLst>
                  <a:ext uri="{FF2B5EF4-FFF2-40B4-BE49-F238E27FC236}">
                    <a16:creationId xmlns:a16="http://schemas.microsoft.com/office/drawing/2014/main" id="{B0A46B82-1C3C-6F8C-6FB1-B8A16B79B97A}"/>
                  </a:ext>
                </a:extLst>
              </p:cNvPr>
              <p:cNvSpPr/>
              <p:nvPr userDrawn="1"/>
            </p:nvSpPr>
            <p:spPr>
              <a:xfrm>
                <a:off x="10999744" y="6390911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66" name="Graphique 21">
                <a:extLst>
                  <a:ext uri="{FF2B5EF4-FFF2-40B4-BE49-F238E27FC236}">
                    <a16:creationId xmlns:a16="http://schemas.microsoft.com/office/drawing/2014/main" id="{C36DA5B4-A512-D562-9C55-A3B6FCF33D95}"/>
                  </a:ext>
                </a:extLst>
              </p:cNvPr>
              <p:cNvGrpSpPr/>
              <p:nvPr userDrawn="1"/>
            </p:nvGrpSpPr>
            <p:grpSpPr>
              <a:xfrm>
                <a:off x="11005246" y="6625553"/>
                <a:ext cx="192324" cy="195008"/>
                <a:chOff x="6290442" y="-1538187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89" name="Forme libre 188">
                  <a:extLst>
                    <a:ext uri="{FF2B5EF4-FFF2-40B4-BE49-F238E27FC236}">
                      <a16:creationId xmlns:a16="http://schemas.microsoft.com/office/drawing/2014/main" id="{0DAAF5B4-4E47-DF63-B4F9-C3E0B72AA361}"/>
                    </a:ext>
                  </a:extLst>
                </p:cNvPr>
                <p:cNvSpPr/>
                <p:nvPr/>
              </p:nvSpPr>
              <p:spPr>
                <a:xfrm>
                  <a:off x="6383732" y="-1421921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90" name="Forme libre 189">
                  <a:extLst>
                    <a:ext uri="{FF2B5EF4-FFF2-40B4-BE49-F238E27FC236}">
                      <a16:creationId xmlns:a16="http://schemas.microsoft.com/office/drawing/2014/main" id="{EEA324C3-4F30-2F85-1BD3-492AA31948A0}"/>
                    </a:ext>
                  </a:extLst>
                </p:cNvPr>
                <p:cNvSpPr/>
                <p:nvPr/>
              </p:nvSpPr>
              <p:spPr>
                <a:xfrm>
                  <a:off x="6290442" y="-1538187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lnTo>
                        <a:pt x="123166" y="0"/>
                      </a:lnTo>
                      <a:cubicBezTo>
                        <a:pt x="40934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67" name="Forme libre 166">
                <a:extLst>
                  <a:ext uri="{FF2B5EF4-FFF2-40B4-BE49-F238E27FC236}">
                    <a16:creationId xmlns:a16="http://schemas.microsoft.com/office/drawing/2014/main" id="{A13DC5B5-25A0-E9C1-48C0-EF1171DFB20A}"/>
                  </a:ext>
                </a:extLst>
              </p:cNvPr>
              <p:cNvSpPr/>
              <p:nvPr userDrawn="1"/>
            </p:nvSpPr>
            <p:spPr>
              <a:xfrm>
                <a:off x="10534949" y="6390911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68" name="Graphique 21">
                <a:extLst>
                  <a:ext uri="{FF2B5EF4-FFF2-40B4-BE49-F238E27FC236}">
                    <a16:creationId xmlns:a16="http://schemas.microsoft.com/office/drawing/2014/main" id="{E8D64459-CF93-BC69-FFBA-BF9D9584E1E9}"/>
                  </a:ext>
                </a:extLst>
              </p:cNvPr>
              <p:cNvGrpSpPr/>
              <p:nvPr userDrawn="1"/>
            </p:nvGrpSpPr>
            <p:grpSpPr>
              <a:xfrm>
                <a:off x="10540452" y="6625553"/>
                <a:ext cx="192324" cy="195008"/>
                <a:chOff x="5665751" y="-1538187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87" name="Forme libre 186">
                  <a:extLst>
                    <a:ext uri="{FF2B5EF4-FFF2-40B4-BE49-F238E27FC236}">
                      <a16:creationId xmlns:a16="http://schemas.microsoft.com/office/drawing/2014/main" id="{221BBB4E-1E22-142F-575C-CC9B1196260B}"/>
                    </a:ext>
                  </a:extLst>
                </p:cNvPr>
                <p:cNvSpPr/>
                <p:nvPr/>
              </p:nvSpPr>
              <p:spPr>
                <a:xfrm>
                  <a:off x="5759041" y="-1421921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50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88" name="Forme libre 187">
                  <a:extLst>
                    <a:ext uri="{FF2B5EF4-FFF2-40B4-BE49-F238E27FC236}">
                      <a16:creationId xmlns:a16="http://schemas.microsoft.com/office/drawing/2014/main" id="{47EB2D88-296C-DFDC-DCE0-758E771BC209}"/>
                    </a:ext>
                  </a:extLst>
                </p:cNvPr>
                <p:cNvSpPr/>
                <p:nvPr/>
              </p:nvSpPr>
              <p:spPr>
                <a:xfrm>
                  <a:off x="5665751" y="-1538187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lnTo>
                        <a:pt x="123166" y="0"/>
                      </a:ln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69" name="Forme libre 168">
                <a:extLst>
                  <a:ext uri="{FF2B5EF4-FFF2-40B4-BE49-F238E27FC236}">
                    <a16:creationId xmlns:a16="http://schemas.microsoft.com/office/drawing/2014/main" id="{0F750C56-EC71-F7E3-CEBA-ABF7F13552C1}"/>
                  </a:ext>
                </a:extLst>
              </p:cNvPr>
              <p:cNvSpPr/>
              <p:nvPr userDrawn="1"/>
            </p:nvSpPr>
            <p:spPr>
              <a:xfrm>
                <a:off x="11696961" y="6620598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1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1" y="213645"/>
                      <a:pt x="1" y="137633"/>
                    </a:cubicBezTo>
                    <a:cubicBezTo>
                      <a:pt x="1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70" name="Graphique 21">
                <a:extLst>
                  <a:ext uri="{FF2B5EF4-FFF2-40B4-BE49-F238E27FC236}">
                    <a16:creationId xmlns:a16="http://schemas.microsoft.com/office/drawing/2014/main" id="{C80A6049-530B-FD01-65EF-4980E8283C66}"/>
                  </a:ext>
                </a:extLst>
              </p:cNvPr>
              <p:cNvGrpSpPr/>
              <p:nvPr userDrawn="1"/>
            </p:nvGrpSpPr>
            <p:grpSpPr>
              <a:xfrm>
                <a:off x="11702464" y="6395865"/>
                <a:ext cx="192324" cy="195008"/>
                <a:chOff x="7227516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85" name="Forme libre 184">
                  <a:extLst>
                    <a:ext uri="{FF2B5EF4-FFF2-40B4-BE49-F238E27FC236}">
                      <a16:creationId xmlns:a16="http://schemas.microsoft.com/office/drawing/2014/main" id="{ED6AAF55-9F49-4152-4B7B-4A6223626A74}"/>
                    </a:ext>
                  </a:extLst>
                </p:cNvPr>
                <p:cNvSpPr/>
                <p:nvPr/>
              </p:nvSpPr>
              <p:spPr>
                <a:xfrm>
                  <a:off x="7320806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86" name="Forme libre 185">
                  <a:extLst>
                    <a:ext uri="{FF2B5EF4-FFF2-40B4-BE49-F238E27FC236}">
                      <a16:creationId xmlns:a16="http://schemas.microsoft.com/office/drawing/2014/main" id="{BE03ECEF-F974-D0BA-B169-8C6E8ECEE64F}"/>
                    </a:ext>
                  </a:extLst>
                </p:cNvPr>
                <p:cNvSpPr/>
                <p:nvPr/>
              </p:nvSpPr>
              <p:spPr>
                <a:xfrm>
                  <a:off x="7227516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2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2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71" name="Forme libre 170">
                <a:extLst>
                  <a:ext uri="{FF2B5EF4-FFF2-40B4-BE49-F238E27FC236}">
                    <a16:creationId xmlns:a16="http://schemas.microsoft.com/office/drawing/2014/main" id="{C8AEB0EA-7004-26C7-A5F1-587528CDD7CE}"/>
                  </a:ext>
                </a:extLst>
              </p:cNvPr>
              <p:cNvSpPr/>
              <p:nvPr userDrawn="1"/>
            </p:nvSpPr>
            <p:spPr>
              <a:xfrm>
                <a:off x="11929330" y="6620598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72" name="Graphique 21">
                <a:extLst>
                  <a:ext uri="{FF2B5EF4-FFF2-40B4-BE49-F238E27FC236}">
                    <a16:creationId xmlns:a16="http://schemas.microsoft.com/office/drawing/2014/main" id="{250C0860-3FEB-1998-670E-87AA8A0074D8}"/>
                  </a:ext>
                </a:extLst>
              </p:cNvPr>
              <p:cNvGrpSpPr/>
              <p:nvPr userDrawn="1"/>
            </p:nvGrpSpPr>
            <p:grpSpPr>
              <a:xfrm>
                <a:off x="11934833" y="6395865"/>
                <a:ext cx="192324" cy="195008"/>
                <a:chOff x="7539825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83" name="Forme libre 182">
                  <a:extLst>
                    <a:ext uri="{FF2B5EF4-FFF2-40B4-BE49-F238E27FC236}">
                      <a16:creationId xmlns:a16="http://schemas.microsoft.com/office/drawing/2014/main" id="{E48A92CA-F359-3BFD-DC17-CD95CA308DCD}"/>
                    </a:ext>
                  </a:extLst>
                </p:cNvPr>
                <p:cNvSpPr/>
                <p:nvPr/>
              </p:nvSpPr>
              <p:spPr>
                <a:xfrm>
                  <a:off x="7633115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84" name="Forme libre 183">
                  <a:extLst>
                    <a:ext uri="{FF2B5EF4-FFF2-40B4-BE49-F238E27FC236}">
                      <a16:creationId xmlns:a16="http://schemas.microsoft.com/office/drawing/2014/main" id="{AB020638-A3CB-4EEA-9461-3A5CCA078CFF}"/>
                    </a:ext>
                  </a:extLst>
                </p:cNvPr>
                <p:cNvSpPr/>
                <p:nvPr/>
              </p:nvSpPr>
              <p:spPr>
                <a:xfrm>
                  <a:off x="7539825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609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4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73" name="Forme libre 172">
                <a:extLst>
                  <a:ext uri="{FF2B5EF4-FFF2-40B4-BE49-F238E27FC236}">
                    <a16:creationId xmlns:a16="http://schemas.microsoft.com/office/drawing/2014/main" id="{C83752F4-668B-0501-A96C-A0E9D6C4AA2A}"/>
                  </a:ext>
                </a:extLst>
              </p:cNvPr>
              <p:cNvSpPr/>
              <p:nvPr userDrawn="1"/>
            </p:nvSpPr>
            <p:spPr>
              <a:xfrm>
                <a:off x="11464537" y="6390911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74" name="Graphique 21">
                <a:extLst>
                  <a:ext uri="{FF2B5EF4-FFF2-40B4-BE49-F238E27FC236}">
                    <a16:creationId xmlns:a16="http://schemas.microsoft.com/office/drawing/2014/main" id="{EA50A8BB-7521-3815-5F98-A57E791E110E}"/>
                  </a:ext>
                </a:extLst>
              </p:cNvPr>
              <p:cNvGrpSpPr/>
              <p:nvPr userDrawn="1"/>
            </p:nvGrpSpPr>
            <p:grpSpPr>
              <a:xfrm>
                <a:off x="11470039" y="6625553"/>
                <a:ext cx="192324" cy="195008"/>
                <a:chOff x="6915133" y="-1538187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81" name="Forme libre 180">
                  <a:extLst>
                    <a:ext uri="{FF2B5EF4-FFF2-40B4-BE49-F238E27FC236}">
                      <a16:creationId xmlns:a16="http://schemas.microsoft.com/office/drawing/2014/main" id="{909491CB-C6E0-E9D5-61F3-1F015CE5ED58}"/>
                    </a:ext>
                  </a:extLst>
                </p:cNvPr>
                <p:cNvSpPr/>
                <p:nvPr/>
              </p:nvSpPr>
              <p:spPr>
                <a:xfrm>
                  <a:off x="7008423" y="-1421921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82" name="Forme libre 181">
                  <a:extLst>
                    <a:ext uri="{FF2B5EF4-FFF2-40B4-BE49-F238E27FC236}">
                      <a16:creationId xmlns:a16="http://schemas.microsoft.com/office/drawing/2014/main" id="{7CB6D3F7-7B16-5D79-11E2-D35AD2DB373B}"/>
                    </a:ext>
                  </a:extLst>
                </p:cNvPr>
                <p:cNvSpPr/>
                <p:nvPr/>
              </p:nvSpPr>
              <p:spPr>
                <a:xfrm>
                  <a:off x="6915133" y="-1538187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lnTo>
                        <a:pt x="123166" y="0"/>
                      </a:lnTo>
                      <a:cubicBezTo>
                        <a:pt x="40934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75" name="Forme libre 174">
                <a:extLst>
                  <a:ext uri="{FF2B5EF4-FFF2-40B4-BE49-F238E27FC236}">
                    <a16:creationId xmlns:a16="http://schemas.microsoft.com/office/drawing/2014/main" id="{E42CBC8C-0486-4145-813F-4438B0D3A9E4}"/>
                  </a:ext>
                </a:extLst>
              </p:cNvPr>
              <p:cNvSpPr/>
              <p:nvPr userDrawn="1"/>
            </p:nvSpPr>
            <p:spPr>
              <a:xfrm>
                <a:off x="8210927" y="6620598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6" name="Forme libre 175">
                <a:extLst>
                  <a:ext uri="{FF2B5EF4-FFF2-40B4-BE49-F238E27FC236}">
                    <a16:creationId xmlns:a16="http://schemas.microsoft.com/office/drawing/2014/main" id="{10CF6B67-1548-2076-C84E-8413D181BF90}"/>
                  </a:ext>
                </a:extLst>
              </p:cNvPr>
              <p:cNvSpPr/>
              <p:nvPr userDrawn="1"/>
            </p:nvSpPr>
            <p:spPr>
              <a:xfrm>
                <a:off x="8210927" y="6390911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177" name="Forme libre 176">
                <a:extLst>
                  <a:ext uri="{FF2B5EF4-FFF2-40B4-BE49-F238E27FC236}">
                    <a16:creationId xmlns:a16="http://schemas.microsoft.com/office/drawing/2014/main" id="{CCFA9200-D8CA-325F-7A0E-D24922AE8A68}"/>
                  </a:ext>
                </a:extLst>
              </p:cNvPr>
              <p:cNvSpPr/>
              <p:nvPr userDrawn="1"/>
            </p:nvSpPr>
            <p:spPr>
              <a:xfrm>
                <a:off x="10767319" y="6620598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178" name="Graphique 21">
                <a:extLst>
                  <a:ext uri="{FF2B5EF4-FFF2-40B4-BE49-F238E27FC236}">
                    <a16:creationId xmlns:a16="http://schemas.microsoft.com/office/drawing/2014/main" id="{7A1C8BA2-BA5A-2789-7C83-D10907C3E2EB}"/>
                  </a:ext>
                </a:extLst>
              </p:cNvPr>
              <p:cNvGrpSpPr/>
              <p:nvPr userDrawn="1"/>
            </p:nvGrpSpPr>
            <p:grpSpPr>
              <a:xfrm>
                <a:off x="10772822" y="6395865"/>
                <a:ext cx="192324" cy="195008"/>
                <a:chOff x="5978060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79" name="Forme libre 178">
                  <a:extLst>
                    <a:ext uri="{FF2B5EF4-FFF2-40B4-BE49-F238E27FC236}">
                      <a16:creationId xmlns:a16="http://schemas.microsoft.com/office/drawing/2014/main" id="{8C429F45-DE25-09F9-55E9-03274ECE2981}"/>
                    </a:ext>
                  </a:extLst>
                </p:cNvPr>
                <p:cNvSpPr/>
                <p:nvPr/>
              </p:nvSpPr>
              <p:spPr>
                <a:xfrm>
                  <a:off x="6071350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80" name="Forme libre 179">
                  <a:extLst>
                    <a:ext uri="{FF2B5EF4-FFF2-40B4-BE49-F238E27FC236}">
                      <a16:creationId xmlns:a16="http://schemas.microsoft.com/office/drawing/2014/main" id="{1D0EE6EC-ACDF-6196-7D0E-0EA2FF6182B8}"/>
                    </a:ext>
                  </a:extLst>
                </p:cNvPr>
                <p:cNvSpPr/>
                <p:nvPr/>
              </p:nvSpPr>
              <p:spPr>
                <a:xfrm>
                  <a:off x="5978060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609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  <p:grpSp>
          <p:nvGrpSpPr>
            <p:cNvPr id="16" name="Groupe 15">
              <a:extLst>
                <a:ext uri="{FF2B5EF4-FFF2-40B4-BE49-F238E27FC236}">
                  <a16:creationId xmlns:a16="http://schemas.microsoft.com/office/drawing/2014/main" id="{C8AE7E5A-C5FA-58CB-64D6-CD1E724266C3}"/>
                </a:ext>
              </a:extLst>
            </p:cNvPr>
            <p:cNvGrpSpPr/>
            <p:nvPr userDrawn="1"/>
          </p:nvGrpSpPr>
          <p:grpSpPr>
            <a:xfrm>
              <a:off x="43151" y="6394503"/>
              <a:ext cx="8104984" cy="434494"/>
              <a:chOff x="43151" y="6394503"/>
              <a:chExt cx="8104984" cy="434494"/>
            </a:xfrm>
          </p:grpSpPr>
          <p:grpSp>
            <p:nvGrpSpPr>
              <p:cNvPr id="17" name="Graphique 21">
                <a:extLst>
                  <a:ext uri="{FF2B5EF4-FFF2-40B4-BE49-F238E27FC236}">
                    <a16:creationId xmlns:a16="http://schemas.microsoft.com/office/drawing/2014/main" id="{BD8D2548-BFCA-76CE-5C16-46DAC3D85C14}"/>
                  </a:ext>
                </a:extLst>
              </p:cNvPr>
              <p:cNvGrpSpPr/>
              <p:nvPr/>
            </p:nvGrpSpPr>
            <p:grpSpPr>
              <a:xfrm>
                <a:off x="1210666" y="6629145"/>
                <a:ext cx="192324" cy="195008"/>
                <a:chOff x="4103987" y="-1538187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42" name="Forme libre 141">
                  <a:extLst>
                    <a:ext uri="{FF2B5EF4-FFF2-40B4-BE49-F238E27FC236}">
                      <a16:creationId xmlns:a16="http://schemas.microsoft.com/office/drawing/2014/main" id="{568296FE-6C91-2A85-2738-75725D8A0525}"/>
                    </a:ext>
                  </a:extLst>
                </p:cNvPr>
                <p:cNvSpPr/>
                <p:nvPr/>
              </p:nvSpPr>
              <p:spPr>
                <a:xfrm>
                  <a:off x="4197277" y="-1421921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43" name="Forme libre 142">
                  <a:extLst>
                    <a:ext uri="{FF2B5EF4-FFF2-40B4-BE49-F238E27FC236}">
                      <a16:creationId xmlns:a16="http://schemas.microsoft.com/office/drawing/2014/main" id="{7F4B9B74-81FF-498A-C577-2A7458F0F74F}"/>
                    </a:ext>
                  </a:extLst>
                </p:cNvPr>
                <p:cNvSpPr/>
                <p:nvPr/>
              </p:nvSpPr>
              <p:spPr>
                <a:xfrm>
                  <a:off x="4103987" y="-1538187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lnTo>
                        <a:pt x="123166" y="0"/>
                      </a:ln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18" name="Graphique 21">
                <a:extLst>
                  <a:ext uri="{FF2B5EF4-FFF2-40B4-BE49-F238E27FC236}">
                    <a16:creationId xmlns:a16="http://schemas.microsoft.com/office/drawing/2014/main" id="{384E363C-B7DE-C09B-C0A8-ECFB30E4D9E9}"/>
                  </a:ext>
                </a:extLst>
              </p:cNvPr>
              <p:cNvGrpSpPr/>
              <p:nvPr/>
            </p:nvGrpSpPr>
            <p:grpSpPr>
              <a:xfrm>
                <a:off x="1210666" y="6399457"/>
                <a:ext cx="192324" cy="195008"/>
                <a:chOff x="4103987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40" name="Forme libre 139">
                  <a:extLst>
                    <a:ext uri="{FF2B5EF4-FFF2-40B4-BE49-F238E27FC236}">
                      <a16:creationId xmlns:a16="http://schemas.microsoft.com/office/drawing/2014/main" id="{177EF8E7-8C04-F5DE-C7C3-D613BD920621}"/>
                    </a:ext>
                  </a:extLst>
                </p:cNvPr>
                <p:cNvSpPr/>
                <p:nvPr/>
              </p:nvSpPr>
              <p:spPr>
                <a:xfrm>
                  <a:off x="4197277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41" name="Forme libre 140">
                  <a:extLst>
                    <a:ext uri="{FF2B5EF4-FFF2-40B4-BE49-F238E27FC236}">
                      <a16:creationId xmlns:a16="http://schemas.microsoft.com/office/drawing/2014/main" id="{FE8C239F-BA65-7A3B-A0C5-D76B46668237}"/>
                    </a:ext>
                  </a:extLst>
                </p:cNvPr>
                <p:cNvSpPr/>
                <p:nvPr/>
              </p:nvSpPr>
              <p:spPr>
                <a:xfrm>
                  <a:off x="4103987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19" name="Forme libre 18">
                <a:extLst>
                  <a:ext uri="{FF2B5EF4-FFF2-40B4-BE49-F238E27FC236}">
                    <a16:creationId xmlns:a16="http://schemas.microsoft.com/office/drawing/2014/main" id="{2E971054-D4E8-FC17-E14A-45730E0BA470}"/>
                  </a:ext>
                </a:extLst>
              </p:cNvPr>
              <p:cNvSpPr/>
              <p:nvPr/>
            </p:nvSpPr>
            <p:spPr>
              <a:xfrm>
                <a:off x="1437587" y="6624190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0" name="Forme libre 19">
                <a:extLst>
                  <a:ext uri="{FF2B5EF4-FFF2-40B4-BE49-F238E27FC236}">
                    <a16:creationId xmlns:a16="http://schemas.microsoft.com/office/drawing/2014/main" id="{63DD58F5-2DBD-CA91-C008-46E3E011F275}"/>
                  </a:ext>
                </a:extLst>
              </p:cNvPr>
              <p:cNvSpPr/>
              <p:nvPr/>
            </p:nvSpPr>
            <p:spPr>
              <a:xfrm>
                <a:off x="1437587" y="6394503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1" name="Forme libre 20">
                <a:extLst>
                  <a:ext uri="{FF2B5EF4-FFF2-40B4-BE49-F238E27FC236}">
                    <a16:creationId xmlns:a16="http://schemas.microsoft.com/office/drawing/2014/main" id="{F1EA6452-CA7A-96E7-D985-8C3AC8E8A145}"/>
                  </a:ext>
                </a:extLst>
              </p:cNvPr>
              <p:cNvSpPr/>
              <p:nvPr/>
            </p:nvSpPr>
            <p:spPr>
              <a:xfrm>
                <a:off x="740369" y="6624190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2" name="Forme libre 21">
                <a:extLst>
                  <a:ext uri="{FF2B5EF4-FFF2-40B4-BE49-F238E27FC236}">
                    <a16:creationId xmlns:a16="http://schemas.microsoft.com/office/drawing/2014/main" id="{F8DE8E42-AC5A-74B2-7C25-B9ADA8361F26}"/>
                  </a:ext>
                </a:extLst>
              </p:cNvPr>
              <p:cNvSpPr/>
              <p:nvPr/>
            </p:nvSpPr>
            <p:spPr>
              <a:xfrm>
                <a:off x="740369" y="6394503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3" name="Forme libre 22">
                <a:extLst>
                  <a:ext uri="{FF2B5EF4-FFF2-40B4-BE49-F238E27FC236}">
                    <a16:creationId xmlns:a16="http://schemas.microsoft.com/office/drawing/2014/main" id="{FFB4BABC-DCF7-8539-7303-3E7A00C18536}"/>
                  </a:ext>
                </a:extLst>
              </p:cNvPr>
              <p:cNvSpPr/>
              <p:nvPr/>
            </p:nvSpPr>
            <p:spPr>
              <a:xfrm>
                <a:off x="507945" y="6624190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4" name="Forme libre 23">
                <a:extLst>
                  <a:ext uri="{FF2B5EF4-FFF2-40B4-BE49-F238E27FC236}">
                    <a16:creationId xmlns:a16="http://schemas.microsoft.com/office/drawing/2014/main" id="{2FD22D61-2A09-ABFA-1EA5-EB14B383A49B}"/>
                  </a:ext>
                </a:extLst>
              </p:cNvPr>
              <p:cNvSpPr/>
              <p:nvPr/>
            </p:nvSpPr>
            <p:spPr>
              <a:xfrm>
                <a:off x="507945" y="6394503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5" name="Forme libre 24">
                <a:extLst>
                  <a:ext uri="{FF2B5EF4-FFF2-40B4-BE49-F238E27FC236}">
                    <a16:creationId xmlns:a16="http://schemas.microsoft.com/office/drawing/2014/main" id="{F9F598AF-C339-C5E8-24BB-15BF14AB630F}"/>
                  </a:ext>
                </a:extLst>
              </p:cNvPr>
              <p:cNvSpPr/>
              <p:nvPr/>
            </p:nvSpPr>
            <p:spPr>
              <a:xfrm>
                <a:off x="972739" y="6624190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6" name="Forme libre 25">
                <a:extLst>
                  <a:ext uri="{FF2B5EF4-FFF2-40B4-BE49-F238E27FC236}">
                    <a16:creationId xmlns:a16="http://schemas.microsoft.com/office/drawing/2014/main" id="{C15F6B38-10DA-9968-AB87-B12D7FA58491}"/>
                  </a:ext>
                </a:extLst>
              </p:cNvPr>
              <p:cNvSpPr/>
              <p:nvPr/>
            </p:nvSpPr>
            <p:spPr>
              <a:xfrm>
                <a:off x="972739" y="6394503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27" name="Forme libre 26">
                <a:extLst>
                  <a:ext uri="{FF2B5EF4-FFF2-40B4-BE49-F238E27FC236}">
                    <a16:creationId xmlns:a16="http://schemas.microsoft.com/office/drawing/2014/main" id="{23F900B3-98BF-89B8-9DDC-45D1695C7FC7}"/>
                  </a:ext>
                </a:extLst>
              </p:cNvPr>
              <p:cNvSpPr/>
              <p:nvPr/>
            </p:nvSpPr>
            <p:spPr>
              <a:xfrm>
                <a:off x="275575" y="6624190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28" name="Graphique 21">
                <a:extLst>
                  <a:ext uri="{FF2B5EF4-FFF2-40B4-BE49-F238E27FC236}">
                    <a16:creationId xmlns:a16="http://schemas.microsoft.com/office/drawing/2014/main" id="{1BDE240F-C7F1-03A1-8A68-6DB96634F66F}"/>
                  </a:ext>
                </a:extLst>
              </p:cNvPr>
              <p:cNvGrpSpPr/>
              <p:nvPr/>
            </p:nvGrpSpPr>
            <p:grpSpPr>
              <a:xfrm>
                <a:off x="281024" y="6399457"/>
                <a:ext cx="192324" cy="195008"/>
                <a:chOff x="2854531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38" name="Forme libre 137">
                  <a:extLst>
                    <a:ext uri="{FF2B5EF4-FFF2-40B4-BE49-F238E27FC236}">
                      <a16:creationId xmlns:a16="http://schemas.microsoft.com/office/drawing/2014/main" id="{A3B186F3-ECA4-0917-0DEC-6DF055A40693}"/>
                    </a:ext>
                  </a:extLst>
                </p:cNvPr>
                <p:cNvSpPr/>
                <p:nvPr/>
              </p:nvSpPr>
              <p:spPr>
                <a:xfrm>
                  <a:off x="2947821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39" name="Forme libre 138">
                  <a:extLst>
                    <a:ext uri="{FF2B5EF4-FFF2-40B4-BE49-F238E27FC236}">
                      <a16:creationId xmlns:a16="http://schemas.microsoft.com/office/drawing/2014/main" id="{1C119CF6-31A6-0044-4DE1-A6070B760417}"/>
                    </a:ext>
                  </a:extLst>
                </p:cNvPr>
                <p:cNvSpPr/>
                <p:nvPr/>
              </p:nvSpPr>
              <p:spPr>
                <a:xfrm>
                  <a:off x="2854531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29" name="Forme libre 28">
                <a:extLst>
                  <a:ext uri="{FF2B5EF4-FFF2-40B4-BE49-F238E27FC236}">
                    <a16:creationId xmlns:a16="http://schemas.microsoft.com/office/drawing/2014/main" id="{A72A5465-8C87-8347-6B28-D46A953FE182}"/>
                  </a:ext>
                </a:extLst>
              </p:cNvPr>
              <p:cNvSpPr/>
              <p:nvPr/>
            </p:nvSpPr>
            <p:spPr>
              <a:xfrm>
                <a:off x="1902380" y="6624190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30" name="Graphique 21">
                <a:extLst>
                  <a:ext uri="{FF2B5EF4-FFF2-40B4-BE49-F238E27FC236}">
                    <a16:creationId xmlns:a16="http://schemas.microsoft.com/office/drawing/2014/main" id="{7B0A3FAA-EE3B-B3CF-BEB8-14995351CAB3}"/>
                  </a:ext>
                </a:extLst>
              </p:cNvPr>
              <p:cNvGrpSpPr/>
              <p:nvPr/>
            </p:nvGrpSpPr>
            <p:grpSpPr>
              <a:xfrm>
                <a:off x="1907883" y="6399457"/>
                <a:ext cx="192324" cy="195008"/>
                <a:chOff x="5041060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36" name="Forme libre 135">
                  <a:extLst>
                    <a:ext uri="{FF2B5EF4-FFF2-40B4-BE49-F238E27FC236}">
                      <a16:creationId xmlns:a16="http://schemas.microsoft.com/office/drawing/2014/main" id="{1E7A2201-EDD5-5286-E953-5B1840F95784}"/>
                    </a:ext>
                  </a:extLst>
                </p:cNvPr>
                <p:cNvSpPr/>
                <p:nvPr/>
              </p:nvSpPr>
              <p:spPr>
                <a:xfrm>
                  <a:off x="5134350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50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37" name="Forme libre 136">
                  <a:extLst>
                    <a:ext uri="{FF2B5EF4-FFF2-40B4-BE49-F238E27FC236}">
                      <a16:creationId xmlns:a16="http://schemas.microsoft.com/office/drawing/2014/main" id="{5A087FEF-E88F-84EF-62CF-DC1678DA457D}"/>
                    </a:ext>
                  </a:extLst>
                </p:cNvPr>
                <p:cNvSpPr/>
                <p:nvPr/>
              </p:nvSpPr>
              <p:spPr>
                <a:xfrm>
                  <a:off x="5041060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31" name="Forme libre 30">
                <a:extLst>
                  <a:ext uri="{FF2B5EF4-FFF2-40B4-BE49-F238E27FC236}">
                    <a16:creationId xmlns:a16="http://schemas.microsoft.com/office/drawing/2014/main" id="{35FF7804-3F8A-349C-A0F8-F6791867824F}"/>
                  </a:ext>
                </a:extLst>
              </p:cNvPr>
              <p:cNvSpPr/>
              <p:nvPr/>
            </p:nvSpPr>
            <p:spPr>
              <a:xfrm>
                <a:off x="2134750" y="6624190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32" name="Graphique 21">
                <a:extLst>
                  <a:ext uri="{FF2B5EF4-FFF2-40B4-BE49-F238E27FC236}">
                    <a16:creationId xmlns:a16="http://schemas.microsoft.com/office/drawing/2014/main" id="{E1020F08-E33B-58CC-C78B-C60632FDAEF1}"/>
                  </a:ext>
                </a:extLst>
              </p:cNvPr>
              <p:cNvGrpSpPr/>
              <p:nvPr/>
            </p:nvGrpSpPr>
            <p:grpSpPr>
              <a:xfrm>
                <a:off x="2140252" y="6399457"/>
                <a:ext cx="192324" cy="195008"/>
                <a:chOff x="5353369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34" name="Forme libre 133">
                  <a:extLst>
                    <a:ext uri="{FF2B5EF4-FFF2-40B4-BE49-F238E27FC236}">
                      <a16:creationId xmlns:a16="http://schemas.microsoft.com/office/drawing/2014/main" id="{7BFF6CE7-3078-2018-8212-828D59F0EE7B}"/>
                    </a:ext>
                  </a:extLst>
                </p:cNvPr>
                <p:cNvSpPr/>
                <p:nvPr/>
              </p:nvSpPr>
              <p:spPr>
                <a:xfrm>
                  <a:off x="5446659" y="-1730624"/>
                  <a:ext cx="165198" cy="29267"/>
                </a:xfrm>
                <a:custGeom>
                  <a:avLst/>
                  <a:gdLst>
                    <a:gd name="connsiteX0" fmla="*/ 14645 w 165198"/>
                    <a:gd name="connsiteY0" fmla="*/ 0 h 29267"/>
                    <a:gd name="connsiteX1" fmla="*/ 0 w 165198"/>
                    <a:gd name="connsiteY1" fmla="*/ 14634 h 29267"/>
                    <a:gd name="connsiteX2" fmla="*/ 14645 w 165198"/>
                    <a:gd name="connsiteY2" fmla="*/ 29268 h 29267"/>
                    <a:gd name="connsiteX3" fmla="*/ 14645 w 165198"/>
                    <a:gd name="connsiteY3" fmla="*/ 29268 h 29267"/>
                    <a:gd name="connsiteX4" fmla="*/ 165198 w 165198"/>
                    <a:gd name="connsiteY4" fmla="*/ 29268 h 29267"/>
                    <a:gd name="connsiteX5" fmla="*/ 165198 w 165198"/>
                    <a:gd name="connsiteY5" fmla="*/ 0 h 29267"/>
                    <a:gd name="connsiteX6" fmla="*/ 14645 w 165198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8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50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35" name="Forme libre 134">
                  <a:extLst>
                    <a:ext uri="{FF2B5EF4-FFF2-40B4-BE49-F238E27FC236}">
                      <a16:creationId xmlns:a16="http://schemas.microsoft.com/office/drawing/2014/main" id="{697AB6D1-AAE6-8E18-6A7D-7A3751CE9566}"/>
                    </a:ext>
                  </a:extLst>
                </p:cNvPr>
                <p:cNvSpPr/>
                <p:nvPr/>
              </p:nvSpPr>
              <p:spPr>
                <a:xfrm>
                  <a:off x="5353369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609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33" name="Forme libre 32">
                <a:extLst>
                  <a:ext uri="{FF2B5EF4-FFF2-40B4-BE49-F238E27FC236}">
                    <a16:creationId xmlns:a16="http://schemas.microsoft.com/office/drawing/2014/main" id="{B5795303-8BAA-060F-848E-7632C6F34CE0}"/>
                  </a:ext>
                </a:extLst>
              </p:cNvPr>
              <p:cNvSpPr/>
              <p:nvPr/>
            </p:nvSpPr>
            <p:spPr>
              <a:xfrm>
                <a:off x="3064391" y="6394503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1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1" y="213645"/>
                      <a:pt x="1" y="137633"/>
                    </a:cubicBezTo>
                    <a:cubicBezTo>
                      <a:pt x="1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4" name="Forme libre 33">
                <a:extLst>
                  <a:ext uri="{FF2B5EF4-FFF2-40B4-BE49-F238E27FC236}">
                    <a16:creationId xmlns:a16="http://schemas.microsoft.com/office/drawing/2014/main" id="{01692C6C-040D-819A-DDAD-FAD4D0D328EC}"/>
                  </a:ext>
                </a:extLst>
              </p:cNvPr>
              <p:cNvSpPr/>
              <p:nvPr/>
            </p:nvSpPr>
            <p:spPr>
              <a:xfrm>
                <a:off x="3064391" y="6624190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1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1" y="213645"/>
                      <a:pt x="1" y="137633"/>
                    </a:cubicBezTo>
                    <a:cubicBezTo>
                      <a:pt x="1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5" name="Forme libre 34">
                <a:extLst>
                  <a:ext uri="{FF2B5EF4-FFF2-40B4-BE49-F238E27FC236}">
                    <a16:creationId xmlns:a16="http://schemas.microsoft.com/office/drawing/2014/main" id="{5FAB11BE-151C-3AF3-5570-6247FF372928}"/>
                  </a:ext>
                </a:extLst>
              </p:cNvPr>
              <p:cNvSpPr/>
              <p:nvPr/>
            </p:nvSpPr>
            <p:spPr>
              <a:xfrm>
                <a:off x="1669956" y="6624190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6" name="Forme libre 35">
                <a:extLst>
                  <a:ext uri="{FF2B5EF4-FFF2-40B4-BE49-F238E27FC236}">
                    <a16:creationId xmlns:a16="http://schemas.microsoft.com/office/drawing/2014/main" id="{7E7D97C3-0821-7A09-7E0E-AEE93F207328}"/>
                  </a:ext>
                </a:extLst>
              </p:cNvPr>
              <p:cNvSpPr/>
              <p:nvPr/>
            </p:nvSpPr>
            <p:spPr>
              <a:xfrm>
                <a:off x="1669956" y="6394503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37" name="Forme libre 36">
                <a:extLst>
                  <a:ext uri="{FF2B5EF4-FFF2-40B4-BE49-F238E27FC236}">
                    <a16:creationId xmlns:a16="http://schemas.microsoft.com/office/drawing/2014/main" id="{D4FB2EF3-E970-D0DE-C9A7-C253303354FE}"/>
                  </a:ext>
                </a:extLst>
              </p:cNvPr>
              <p:cNvSpPr/>
              <p:nvPr/>
            </p:nvSpPr>
            <p:spPr>
              <a:xfrm>
                <a:off x="2831968" y="6394503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38" name="Graphique 21">
                <a:extLst>
                  <a:ext uri="{FF2B5EF4-FFF2-40B4-BE49-F238E27FC236}">
                    <a16:creationId xmlns:a16="http://schemas.microsoft.com/office/drawing/2014/main" id="{E792FF7D-4C31-C53E-2EE3-0200A7731C39}"/>
                  </a:ext>
                </a:extLst>
              </p:cNvPr>
              <p:cNvGrpSpPr/>
              <p:nvPr/>
            </p:nvGrpSpPr>
            <p:grpSpPr>
              <a:xfrm>
                <a:off x="2837470" y="6629145"/>
                <a:ext cx="192324" cy="195008"/>
                <a:chOff x="6290442" y="-1538187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32" name="Forme libre 131">
                  <a:extLst>
                    <a:ext uri="{FF2B5EF4-FFF2-40B4-BE49-F238E27FC236}">
                      <a16:creationId xmlns:a16="http://schemas.microsoft.com/office/drawing/2014/main" id="{7FAC4371-B4F6-AABD-CA0F-A7CA616D5C0F}"/>
                    </a:ext>
                  </a:extLst>
                </p:cNvPr>
                <p:cNvSpPr/>
                <p:nvPr/>
              </p:nvSpPr>
              <p:spPr>
                <a:xfrm>
                  <a:off x="6383732" y="-1421921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33" name="Forme libre 132">
                  <a:extLst>
                    <a:ext uri="{FF2B5EF4-FFF2-40B4-BE49-F238E27FC236}">
                      <a16:creationId xmlns:a16="http://schemas.microsoft.com/office/drawing/2014/main" id="{D600B01A-1824-AF53-1F3D-1B9F1D93AFF8}"/>
                    </a:ext>
                  </a:extLst>
                </p:cNvPr>
                <p:cNvSpPr/>
                <p:nvPr/>
              </p:nvSpPr>
              <p:spPr>
                <a:xfrm>
                  <a:off x="6290442" y="-1538187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lnTo>
                        <a:pt x="123166" y="0"/>
                      </a:lnTo>
                      <a:cubicBezTo>
                        <a:pt x="40934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39" name="Forme libre 38">
                <a:extLst>
                  <a:ext uri="{FF2B5EF4-FFF2-40B4-BE49-F238E27FC236}">
                    <a16:creationId xmlns:a16="http://schemas.microsoft.com/office/drawing/2014/main" id="{52B4BB7E-8B44-7E3A-5919-CE2862D040BA}"/>
                  </a:ext>
                </a:extLst>
              </p:cNvPr>
              <p:cNvSpPr/>
              <p:nvPr/>
            </p:nvSpPr>
            <p:spPr>
              <a:xfrm>
                <a:off x="2367173" y="6394503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41" name="Graphique 21">
                <a:extLst>
                  <a:ext uri="{FF2B5EF4-FFF2-40B4-BE49-F238E27FC236}">
                    <a16:creationId xmlns:a16="http://schemas.microsoft.com/office/drawing/2014/main" id="{57E15A85-B377-6EF0-E319-FE38239952A2}"/>
                  </a:ext>
                </a:extLst>
              </p:cNvPr>
              <p:cNvGrpSpPr/>
              <p:nvPr/>
            </p:nvGrpSpPr>
            <p:grpSpPr>
              <a:xfrm>
                <a:off x="2372676" y="6629145"/>
                <a:ext cx="192324" cy="195008"/>
                <a:chOff x="5665751" y="-1538187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30" name="Forme libre 129">
                  <a:extLst>
                    <a:ext uri="{FF2B5EF4-FFF2-40B4-BE49-F238E27FC236}">
                      <a16:creationId xmlns:a16="http://schemas.microsoft.com/office/drawing/2014/main" id="{8DD49D65-FD6A-AD11-7928-5A73ED3A8433}"/>
                    </a:ext>
                  </a:extLst>
                </p:cNvPr>
                <p:cNvSpPr/>
                <p:nvPr/>
              </p:nvSpPr>
              <p:spPr>
                <a:xfrm>
                  <a:off x="5759041" y="-1421921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50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31" name="Forme libre 130">
                  <a:extLst>
                    <a:ext uri="{FF2B5EF4-FFF2-40B4-BE49-F238E27FC236}">
                      <a16:creationId xmlns:a16="http://schemas.microsoft.com/office/drawing/2014/main" id="{76584F27-4D4D-5CB6-2D1A-6C3103785F35}"/>
                    </a:ext>
                  </a:extLst>
                </p:cNvPr>
                <p:cNvSpPr/>
                <p:nvPr/>
              </p:nvSpPr>
              <p:spPr>
                <a:xfrm>
                  <a:off x="5665751" y="-1538187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lnTo>
                        <a:pt x="123166" y="0"/>
                      </a:ln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42" name="Forme libre 41">
                <a:extLst>
                  <a:ext uri="{FF2B5EF4-FFF2-40B4-BE49-F238E27FC236}">
                    <a16:creationId xmlns:a16="http://schemas.microsoft.com/office/drawing/2014/main" id="{91421162-E99C-39EF-913D-67FA787EECC6}"/>
                  </a:ext>
                </a:extLst>
              </p:cNvPr>
              <p:cNvSpPr/>
              <p:nvPr/>
            </p:nvSpPr>
            <p:spPr>
              <a:xfrm>
                <a:off x="3529185" y="6624190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1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1" y="213645"/>
                      <a:pt x="1" y="137633"/>
                    </a:cubicBezTo>
                    <a:cubicBezTo>
                      <a:pt x="1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43" name="Graphique 21">
                <a:extLst>
                  <a:ext uri="{FF2B5EF4-FFF2-40B4-BE49-F238E27FC236}">
                    <a16:creationId xmlns:a16="http://schemas.microsoft.com/office/drawing/2014/main" id="{DCF0AC48-8B76-A9AD-A3F1-45665D23EDE3}"/>
                  </a:ext>
                </a:extLst>
              </p:cNvPr>
              <p:cNvGrpSpPr/>
              <p:nvPr/>
            </p:nvGrpSpPr>
            <p:grpSpPr>
              <a:xfrm>
                <a:off x="3534688" y="6399457"/>
                <a:ext cx="192324" cy="195008"/>
                <a:chOff x="7227516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28" name="Forme libre 127">
                  <a:extLst>
                    <a:ext uri="{FF2B5EF4-FFF2-40B4-BE49-F238E27FC236}">
                      <a16:creationId xmlns:a16="http://schemas.microsoft.com/office/drawing/2014/main" id="{725CF9E8-C537-9707-34F3-2B382CB5AC0D}"/>
                    </a:ext>
                  </a:extLst>
                </p:cNvPr>
                <p:cNvSpPr/>
                <p:nvPr/>
              </p:nvSpPr>
              <p:spPr>
                <a:xfrm>
                  <a:off x="7320806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9" name="Forme libre 128">
                  <a:extLst>
                    <a:ext uri="{FF2B5EF4-FFF2-40B4-BE49-F238E27FC236}">
                      <a16:creationId xmlns:a16="http://schemas.microsoft.com/office/drawing/2014/main" id="{A6718340-66A5-80CC-E27C-D69B5A41D32D}"/>
                    </a:ext>
                  </a:extLst>
                </p:cNvPr>
                <p:cNvSpPr/>
                <p:nvPr/>
              </p:nvSpPr>
              <p:spPr>
                <a:xfrm>
                  <a:off x="7227516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2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2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44" name="Forme libre 43">
                <a:extLst>
                  <a:ext uri="{FF2B5EF4-FFF2-40B4-BE49-F238E27FC236}">
                    <a16:creationId xmlns:a16="http://schemas.microsoft.com/office/drawing/2014/main" id="{CE30A15B-1175-704F-183E-642D5FA227E1}"/>
                  </a:ext>
                </a:extLst>
              </p:cNvPr>
              <p:cNvSpPr/>
              <p:nvPr/>
            </p:nvSpPr>
            <p:spPr>
              <a:xfrm>
                <a:off x="3993978" y="6624190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1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1" y="213645"/>
                      <a:pt x="1" y="137633"/>
                    </a:cubicBezTo>
                    <a:cubicBezTo>
                      <a:pt x="1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45" name="Graphique 21">
                <a:extLst>
                  <a:ext uri="{FF2B5EF4-FFF2-40B4-BE49-F238E27FC236}">
                    <a16:creationId xmlns:a16="http://schemas.microsoft.com/office/drawing/2014/main" id="{578FF3A2-D7AB-4023-2EFC-6CD83F83A4CE}"/>
                  </a:ext>
                </a:extLst>
              </p:cNvPr>
              <p:cNvGrpSpPr/>
              <p:nvPr/>
            </p:nvGrpSpPr>
            <p:grpSpPr>
              <a:xfrm>
                <a:off x="3999481" y="6399457"/>
                <a:ext cx="192324" cy="195008"/>
                <a:chOff x="7852207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26" name="Forme libre 125">
                  <a:extLst>
                    <a:ext uri="{FF2B5EF4-FFF2-40B4-BE49-F238E27FC236}">
                      <a16:creationId xmlns:a16="http://schemas.microsoft.com/office/drawing/2014/main" id="{B7941637-EFB0-F226-0BB5-9DAEBDF06D4D}"/>
                    </a:ext>
                  </a:extLst>
                </p:cNvPr>
                <p:cNvSpPr/>
                <p:nvPr/>
              </p:nvSpPr>
              <p:spPr>
                <a:xfrm>
                  <a:off x="7945497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7" name="Forme libre 126">
                  <a:extLst>
                    <a:ext uri="{FF2B5EF4-FFF2-40B4-BE49-F238E27FC236}">
                      <a16:creationId xmlns:a16="http://schemas.microsoft.com/office/drawing/2014/main" id="{C17DD1B3-BD23-B60D-96FF-61726C0F34D2}"/>
                    </a:ext>
                  </a:extLst>
                </p:cNvPr>
                <p:cNvSpPr/>
                <p:nvPr/>
              </p:nvSpPr>
              <p:spPr>
                <a:xfrm>
                  <a:off x="7852207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2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609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2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46" name="Forme libre 45">
                <a:extLst>
                  <a:ext uri="{FF2B5EF4-FFF2-40B4-BE49-F238E27FC236}">
                    <a16:creationId xmlns:a16="http://schemas.microsoft.com/office/drawing/2014/main" id="{451D0D65-5854-B173-DA39-59D6856C98EE}"/>
                  </a:ext>
                </a:extLst>
              </p:cNvPr>
              <p:cNvSpPr/>
              <p:nvPr/>
            </p:nvSpPr>
            <p:spPr>
              <a:xfrm>
                <a:off x="4226402" y="6394503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47" name="Graphique 21">
                <a:extLst>
                  <a:ext uri="{FF2B5EF4-FFF2-40B4-BE49-F238E27FC236}">
                    <a16:creationId xmlns:a16="http://schemas.microsoft.com/office/drawing/2014/main" id="{2EE722AB-8300-03FE-113C-6F087E4B0CDE}"/>
                  </a:ext>
                </a:extLst>
              </p:cNvPr>
              <p:cNvGrpSpPr/>
              <p:nvPr/>
            </p:nvGrpSpPr>
            <p:grpSpPr>
              <a:xfrm>
                <a:off x="4231851" y="6629145"/>
                <a:ext cx="192324" cy="195008"/>
                <a:chOff x="8164516" y="-1538187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24" name="Forme libre 123">
                  <a:extLst>
                    <a:ext uri="{FF2B5EF4-FFF2-40B4-BE49-F238E27FC236}">
                      <a16:creationId xmlns:a16="http://schemas.microsoft.com/office/drawing/2014/main" id="{32206F94-7EFC-1995-0F8B-A8EE65FE3121}"/>
                    </a:ext>
                  </a:extLst>
                </p:cNvPr>
                <p:cNvSpPr/>
                <p:nvPr/>
              </p:nvSpPr>
              <p:spPr>
                <a:xfrm>
                  <a:off x="8257806" y="-1421921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5" name="Forme libre 124">
                  <a:extLst>
                    <a:ext uri="{FF2B5EF4-FFF2-40B4-BE49-F238E27FC236}">
                      <a16:creationId xmlns:a16="http://schemas.microsoft.com/office/drawing/2014/main" id="{7EEB449D-3232-F1A7-82F2-90B3314A0B8E}"/>
                    </a:ext>
                  </a:extLst>
                </p:cNvPr>
                <p:cNvSpPr/>
                <p:nvPr/>
              </p:nvSpPr>
              <p:spPr>
                <a:xfrm>
                  <a:off x="8164516" y="-1538187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lnTo>
                        <a:pt x="123166" y="0"/>
                      </a:lnTo>
                      <a:cubicBezTo>
                        <a:pt x="40934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48" name="Forme libre 47">
                <a:extLst>
                  <a:ext uri="{FF2B5EF4-FFF2-40B4-BE49-F238E27FC236}">
                    <a16:creationId xmlns:a16="http://schemas.microsoft.com/office/drawing/2014/main" id="{929F541C-69FE-5DBE-EEEC-5633F67998D8}"/>
                  </a:ext>
                </a:extLst>
              </p:cNvPr>
              <p:cNvSpPr/>
              <p:nvPr/>
            </p:nvSpPr>
            <p:spPr>
              <a:xfrm>
                <a:off x="3761554" y="6624190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49" name="Graphique 21">
                <a:extLst>
                  <a:ext uri="{FF2B5EF4-FFF2-40B4-BE49-F238E27FC236}">
                    <a16:creationId xmlns:a16="http://schemas.microsoft.com/office/drawing/2014/main" id="{2DE16EFE-5400-2067-BCA2-F73B269BC4A0}"/>
                  </a:ext>
                </a:extLst>
              </p:cNvPr>
              <p:cNvGrpSpPr/>
              <p:nvPr/>
            </p:nvGrpSpPr>
            <p:grpSpPr>
              <a:xfrm>
                <a:off x="3767057" y="6399457"/>
                <a:ext cx="192324" cy="195008"/>
                <a:chOff x="7539825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22" name="Forme libre 121">
                  <a:extLst>
                    <a:ext uri="{FF2B5EF4-FFF2-40B4-BE49-F238E27FC236}">
                      <a16:creationId xmlns:a16="http://schemas.microsoft.com/office/drawing/2014/main" id="{8F6E88B2-29BB-EEFA-B7B2-8FDA3C0A73E2}"/>
                    </a:ext>
                  </a:extLst>
                </p:cNvPr>
                <p:cNvSpPr/>
                <p:nvPr/>
              </p:nvSpPr>
              <p:spPr>
                <a:xfrm>
                  <a:off x="7633115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3" name="Forme libre 122">
                  <a:extLst>
                    <a:ext uri="{FF2B5EF4-FFF2-40B4-BE49-F238E27FC236}">
                      <a16:creationId xmlns:a16="http://schemas.microsoft.com/office/drawing/2014/main" id="{DD5AFBDA-D3DB-9A9B-04F2-D62C28914B13}"/>
                    </a:ext>
                  </a:extLst>
                </p:cNvPr>
                <p:cNvSpPr/>
                <p:nvPr/>
              </p:nvSpPr>
              <p:spPr>
                <a:xfrm>
                  <a:off x="7539825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609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4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50" name="Forme libre 49">
                <a:extLst>
                  <a:ext uri="{FF2B5EF4-FFF2-40B4-BE49-F238E27FC236}">
                    <a16:creationId xmlns:a16="http://schemas.microsoft.com/office/drawing/2014/main" id="{524625F6-5C6F-4F5F-D320-7D784ED7C67A}"/>
                  </a:ext>
                </a:extLst>
              </p:cNvPr>
              <p:cNvSpPr/>
              <p:nvPr/>
            </p:nvSpPr>
            <p:spPr>
              <a:xfrm>
                <a:off x="3296761" y="6394503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51" name="Graphique 21">
                <a:extLst>
                  <a:ext uri="{FF2B5EF4-FFF2-40B4-BE49-F238E27FC236}">
                    <a16:creationId xmlns:a16="http://schemas.microsoft.com/office/drawing/2014/main" id="{181F3500-0F56-5BA4-A21A-14D5C1117BA5}"/>
                  </a:ext>
                </a:extLst>
              </p:cNvPr>
              <p:cNvGrpSpPr/>
              <p:nvPr/>
            </p:nvGrpSpPr>
            <p:grpSpPr>
              <a:xfrm>
                <a:off x="3302263" y="6629145"/>
                <a:ext cx="192324" cy="195008"/>
                <a:chOff x="6915133" y="-1538187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20" name="Forme libre 119">
                  <a:extLst>
                    <a:ext uri="{FF2B5EF4-FFF2-40B4-BE49-F238E27FC236}">
                      <a16:creationId xmlns:a16="http://schemas.microsoft.com/office/drawing/2014/main" id="{4457B0E7-0B20-A494-B6CA-E1FBDCC4DDEA}"/>
                    </a:ext>
                  </a:extLst>
                </p:cNvPr>
                <p:cNvSpPr/>
                <p:nvPr/>
              </p:nvSpPr>
              <p:spPr>
                <a:xfrm>
                  <a:off x="7008423" y="-1421921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21" name="Forme libre 120">
                  <a:extLst>
                    <a:ext uri="{FF2B5EF4-FFF2-40B4-BE49-F238E27FC236}">
                      <a16:creationId xmlns:a16="http://schemas.microsoft.com/office/drawing/2014/main" id="{AABC8A70-8724-CC82-AD03-825FB458B9E0}"/>
                    </a:ext>
                  </a:extLst>
                </p:cNvPr>
                <p:cNvSpPr/>
                <p:nvPr/>
              </p:nvSpPr>
              <p:spPr>
                <a:xfrm>
                  <a:off x="6915133" y="-1538187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lnTo>
                        <a:pt x="123166" y="0"/>
                      </a:lnTo>
                      <a:cubicBezTo>
                        <a:pt x="40934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52" name="Forme libre 51">
                <a:extLst>
                  <a:ext uri="{FF2B5EF4-FFF2-40B4-BE49-F238E27FC236}">
                    <a16:creationId xmlns:a16="http://schemas.microsoft.com/office/drawing/2014/main" id="{3421BF26-AFC3-A324-E629-7A33CE5488C6}"/>
                  </a:ext>
                </a:extLst>
              </p:cNvPr>
              <p:cNvSpPr/>
              <p:nvPr/>
            </p:nvSpPr>
            <p:spPr>
              <a:xfrm>
                <a:off x="7712382" y="6394503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5" y="275265"/>
                      <a:pt x="0" y="213645"/>
                      <a:pt x="0" y="137633"/>
                    </a:cubicBezTo>
                    <a:cubicBezTo>
                      <a:pt x="0" y="61620"/>
                      <a:pt x="61175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3" name="Forme libre 52">
                <a:extLst>
                  <a:ext uri="{FF2B5EF4-FFF2-40B4-BE49-F238E27FC236}">
                    <a16:creationId xmlns:a16="http://schemas.microsoft.com/office/drawing/2014/main" id="{21EE6D49-11E0-F602-DFDA-B0E70F4A8EDE}"/>
                  </a:ext>
                </a:extLst>
              </p:cNvPr>
              <p:cNvSpPr/>
              <p:nvPr/>
            </p:nvSpPr>
            <p:spPr>
              <a:xfrm>
                <a:off x="7712382" y="6624190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5" y="275265"/>
                      <a:pt x="0" y="213645"/>
                      <a:pt x="0" y="137633"/>
                    </a:cubicBezTo>
                    <a:cubicBezTo>
                      <a:pt x="0" y="61620"/>
                      <a:pt x="61175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54" name="Forme libre 53">
                <a:extLst>
                  <a:ext uri="{FF2B5EF4-FFF2-40B4-BE49-F238E27FC236}">
                    <a16:creationId xmlns:a16="http://schemas.microsoft.com/office/drawing/2014/main" id="{D2734FD3-8D72-E259-B80C-156B710B11A4}"/>
                  </a:ext>
                </a:extLst>
              </p:cNvPr>
              <p:cNvSpPr/>
              <p:nvPr/>
            </p:nvSpPr>
            <p:spPr>
              <a:xfrm>
                <a:off x="4458772" y="6624190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1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1" y="213645"/>
                      <a:pt x="1" y="137633"/>
                    </a:cubicBezTo>
                    <a:cubicBezTo>
                      <a:pt x="1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55" name="Graphique 21">
                <a:extLst>
                  <a:ext uri="{FF2B5EF4-FFF2-40B4-BE49-F238E27FC236}">
                    <a16:creationId xmlns:a16="http://schemas.microsoft.com/office/drawing/2014/main" id="{D4727F3F-BEAC-26BA-3EA5-94F259545033}"/>
                  </a:ext>
                </a:extLst>
              </p:cNvPr>
              <p:cNvGrpSpPr/>
              <p:nvPr/>
            </p:nvGrpSpPr>
            <p:grpSpPr>
              <a:xfrm>
                <a:off x="4464275" y="6399457"/>
                <a:ext cx="192324" cy="195008"/>
                <a:chOff x="8476898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18" name="Forme libre 117">
                  <a:extLst>
                    <a:ext uri="{FF2B5EF4-FFF2-40B4-BE49-F238E27FC236}">
                      <a16:creationId xmlns:a16="http://schemas.microsoft.com/office/drawing/2014/main" id="{A54303CD-678C-FEEE-0D31-47D81CABDD05}"/>
                    </a:ext>
                  </a:extLst>
                </p:cNvPr>
                <p:cNvSpPr/>
                <p:nvPr/>
              </p:nvSpPr>
              <p:spPr>
                <a:xfrm>
                  <a:off x="8570188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19" name="Forme libre 118">
                  <a:extLst>
                    <a:ext uri="{FF2B5EF4-FFF2-40B4-BE49-F238E27FC236}">
                      <a16:creationId xmlns:a16="http://schemas.microsoft.com/office/drawing/2014/main" id="{D59A05B3-0598-1D8A-3FD9-92F1265FD3EE}"/>
                    </a:ext>
                  </a:extLst>
                </p:cNvPr>
                <p:cNvSpPr/>
                <p:nvPr/>
              </p:nvSpPr>
              <p:spPr>
                <a:xfrm>
                  <a:off x="8476898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2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2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56" name="Forme libre 55">
                <a:extLst>
                  <a:ext uri="{FF2B5EF4-FFF2-40B4-BE49-F238E27FC236}">
                    <a16:creationId xmlns:a16="http://schemas.microsoft.com/office/drawing/2014/main" id="{934D3169-E3EE-6394-E8A0-41AEA89C3AB7}"/>
                  </a:ext>
                </a:extLst>
              </p:cNvPr>
              <p:cNvSpPr/>
              <p:nvPr/>
            </p:nvSpPr>
            <p:spPr>
              <a:xfrm>
                <a:off x="6085577" y="6624190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57" name="Graphique 21">
                <a:extLst>
                  <a:ext uri="{FF2B5EF4-FFF2-40B4-BE49-F238E27FC236}">
                    <a16:creationId xmlns:a16="http://schemas.microsoft.com/office/drawing/2014/main" id="{0C2C63BD-8AFC-6789-4AD5-6A556269FDF9}"/>
                  </a:ext>
                </a:extLst>
              </p:cNvPr>
              <p:cNvGrpSpPr/>
              <p:nvPr/>
            </p:nvGrpSpPr>
            <p:grpSpPr>
              <a:xfrm>
                <a:off x="6091080" y="6399457"/>
                <a:ext cx="192325" cy="195008"/>
                <a:chOff x="10663354" y="-1846891"/>
                <a:chExt cx="258488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16" name="Forme libre 115">
                  <a:extLst>
                    <a:ext uri="{FF2B5EF4-FFF2-40B4-BE49-F238E27FC236}">
                      <a16:creationId xmlns:a16="http://schemas.microsoft.com/office/drawing/2014/main" id="{FD64BDB4-FB49-5A17-DC5F-0A30F96D9E06}"/>
                    </a:ext>
                  </a:extLst>
                </p:cNvPr>
                <p:cNvSpPr/>
                <p:nvPr/>
              </p:nvSpPr>
              <p:spPr>
                <a:xfrm>
                  <a:off x="10756644" y="-1730624"/>
                  <a:ext cx="165198" cy="29267"/>
                </a:xfrm>
                <a:custGeom>
                  <a:avLst/>
                  <a:gdLst>
                    <a:gd name="connsiteX0" fmla="*/ 14645 w 165198"/>
                    <a:gd name="connsiteY0" fmla="*/ 0 h 29267"/>
                    <a:gd name="connsiteX1" fmla="*/ 0 w 165198"/>
                    <a:gd name="connsiteY1" fmla="*/ 14634 h 29267"/>
                    <a:gd name="connsiteX2" fmla="*/ 14645 w 165198"/>
                    <a:gd name="connsiteY2" fmla="*/ 29268 h 29267"/>
                    <a:gd name="connsiteX3" fmla="*/ 14645 w 165198"/>
                    <a:gd name="connsiteY3" fmla="*/ 29268 h 29267"/>
                    <a:gd name="connsiteX4" fmla="*/ 165198 w 165198"/>
                    <a:gd name="connsiteY4" fmla="*/ 29268 h 29267"/>
                    <a:gd name="connsiteX5" fmla="*/ 165198 w 165198"/>
                    <a:gd name="connsiteY5" fmla="*/ 0 h 29267"/>
                    <a:gd name="connsiteX6" fmla="*/ 14645 w 165198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8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17" name="Forme libre 116">
                  <a:extLst>
                    <a:ext uri="{FF2B5EF4-FFF2-40B4-BE49-F238E27FC236}">
                      <a16:creationId xmlns:a16="http://schemas.microsoft.com/office/drawing/2014/main" id="{5E236AA1-01E6-FE0C-D57B-C5B680A38918}"/>
                    </a:ext>
                  </a:extLst>
                </p:cNvPr>
                <p:cNvSpPr/>
                <p:nvPr/>
              </p:nvSpPr>
              <p:spPr>
                <a:xfrm>
                  <a:off x="10663354" y="-1846891"/>
                  <a:ext cx="258488" cy="262094"/>
                </a:xfrm>
                <a:custGeom>
                  <a:avLst/>
                  <a:gdLst>
                    <a:gd name="connsiteX0" fmla="*/ 123972 w 258488"/>
                    <a:gd name="connsiteY0" fmla="*/ 232680 h 262094"/>
                    <a:gd name="connsiteX1" fmla="*/ 29290 w 258488"/>
                    <a:gd name="connsiteY1" fmla="*/ 130901 h 262094"/>
                    <a:gd name="connsiteX2" fmla="*/ 123972 w 258488"/>
                    <a:gd name="connsiteY2" fmla="*/ 29195 h 262094"/>
                    <a:gd name="connsiteX3" fmla="*/ 258488 w 258488"/>
                    <a:gd name="connsiteY3" fmla="*/ 29195 h 262094"/>
                    <a:gd name="connsiteX4" fmla="*/ 258488 w 258488"/>
                    <a:gd name="connsiteY4" fmla="*/ 0 h 262094"/>
                    <a:gd name="connsiteX5" fmla="*/ 123167 w 258488"/>
                    <a:gd name="connsiteY5" fmla="*/ 0 h 262094"/>
                    <a:gd name="connsiteX6" fmla="*/ 0 w 258488"/>
                    <a:gd name="connsiteY6" fmla="*/ 130974 h 262094"/>
                    <a:gd name="connsiteX7" fmla="*/ 123312 w 258488"/>
                    <a:gd name="connsiteY7" fmla="*/ 261582 h 262094"/>
                    <a:gd name="connsiteX8" fmla="*/ 258488 w 258488"/>
                    <a:gd name="connsiteY8" fmla="*/ 262095 h 262094"/>
                    <a:gd name="connsiteX9" fmla="*/ 258488 w 258488"/>
                    <a:gd name="connsiteY9" fmla="*/ 232900 h 262094"/>
                    <a:gd name="connsiteX10" fmla="*/ 123972 w 258488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8" h="262094">
                      <a:moveTo>
                        <a:pt x="123972" y="232680"/>
                      </a:moveTo>
                      <a:cubicBezTo>
                        <a:pt x="69053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3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3" y="0"/>
                        <a:pt x="123167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2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58" name="Forme libre 57">
                <a:extLst>
                  <a:ext uri="{FF2B5EF4-FFF2-40B4-BE49-F238E27FC236}">
                    <a16:creationId xmlns:a16="http://schemas.microsoft.com/office/drawing/2014/main" id="{9C63FB04-151D-E8CC-0EAB-C256606E67B5}"/>
                  </a:ext>
                </a:extLst>
              </p:cNvPr>
              <p:cNvSpPr/>
              <p:nvPr/>
            </p:nvSpPr>
            <p:spPr>
              <a:xfrm>
                <a:off x="5155990" y="6394503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59" name="Graphique 21">
                <a:extLst>
                  <a:ext uri="{FF2B5EF4-FFF2-40B4-BE49-F238E27FC236}">
                    <a16:creationId xmlns:a16="http://schemas.microsoft.com/office/drawing/2014/main" id="{9C68ADE7-F539-1AB9-4167-6C183AD7E8E2}"/>
                  </a:ext>
                </a:extLst>
              </p:cNvPr>
              <p:cNvGrpSpPr/>
              <p:nvPr/>
            </p:nvGrpSpPr>
            <p:grpSpPr>
              <a:xfrm>
                <a:off x="5161492" y="6629145"/>
                <a:ext cx="192324" cy="195008"/>
                <a:chOff x="9413971" y="-1538187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14" name="Forme libre 113">
                  <a:extLst>
                    <a:ext uri="{FF2B5EF4-FFF2-40B4-BE49-F238E27FC236}">
                      <a16:creationId xmlns:a16="http://schemas.microsoft.com/office/drawing/2014/main" id="{CB569647-7173-F0DC-16CC-0E7A07EADDE6}"/>
                    </a:ext>
                  </a:extLst>
                </p:cNvPr>
                <p:cNvSpPr/>
                <p:nvPr/>
              </p:nvSpPr>
              <p:spPr>
                <a:xfrm>
                  <a:off x="9507261" y="-1421921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15" name="Forme libre 114">
                  <a:extLst>
                    <a:ext uri="{FF2B5EF4-FFF2-40B4-BE49-F238E27FC236}">
                      <a16:creationId xmlns:a16="http://schemas.microsoft.com/office/drawing/2014/main" id="{D2EF44B4-1592-DC73-5C4F-D892ACFB6779}"/>
                    </a:ext>
                  </a:extLst>
                </p:cNvPr>
                <p:cNvSpPr/>
                <p:nvPr/>
              </p:nvSpPr>
              <p:spPr>
                <a:xfrm>
                  <a:off x="9413971" y="-1538187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lnTo>
                        <a:pt x="123166" y="0"/>
                      </a:lnTo>
                      <a:cubicBezTo>
                        <a:pt x="40934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60" name="Forme libre 59">
                <a:extLst>
                  <a:ext uri="{FF2B5EF4-FFF2-40B4-BE49-F238E27FC236}">
                    <a16:creationId xmlns:a16="http://schemas.microsoft.com/office/drawing/2014/main" id="{638AA30D-7E0D-4C03-5DC4-34F4A96CFD9E}"/>
                  </a:ext>
                </a:extLst>
              </p:cNvPr>
              <p:cNvSpPr/>
              <p:nvPr/>
            </p:nvSpPr>
            <p:spPr>
              <a:xfrm>
                <a:off x="7015219" y="6394503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61" name="Graphique 21">
                <a:extLst>
                  <a:ext uri="{FF2B5EF4-FFF2-40B4-BE49-F238E27FC236}">
                    <a16:creationId xmlns:a16="http://schemas.microsoft.com/office/drawing/2014/main" id="{B39643F6-154F-9C6A-E565-414784CA8487}"/>
                  </a:ext>
                </a:extLst>
              </p:cNvPr>
              <p:cNvGrpSpPr/>
              <p:nvPr/>
            </p:nvGrpSpPr>
            <p:grpSpPr>
              <a:xfrm>
                <a:off x="7020666" y="6629145"/>
                <a:ext cx="192325" cy="195008"/>
                <a:chOff x="11912736" y="-1538187"/>
                <a:chExt cx="258488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12" name="Forme libre 111">
                  <a:extLst>
                    <a:ext uri="{FF2B5EF4-FFF2-40B4-BE49-F238E27FC236}">
                      <a16:creationId xmlns:a16="http://schemas.microsoft.com/office/drawing/2014/main" id="{6552C55D-68FE-2910-927B-94B6350BEB9A}"/>
                    </a:ext>
                  </a:extLst>
                </p:cNvPr>
                <p:cNvSpPr/>
                <p:nvPr/>
              </p:nvSpPr>
              <p:spPr>
                <a:xfrm>
                  <a:off x="12006026" y="-1421921"/>
                  <a:ext cx="165198" cy="29267"/>
                </a:xfrm>
                <a:custGeom>
                  <a:avLst/>
                  <a:gdLst>
                    <a:gd name="connsiteX0" fmla="*/ 14645 w 165198"/>
                    <a:gd name="connsiteY0" fmla="*/ 0 h 29267"/>
                    <a:gd name="connsiteX1" fmla="*/ 0 w 165198"/>
                    <a:gd name="connsiteY1" fmla="*/ 14634 h 29267"/>
                    <a:gd name="connsiteX2" fmla="*/ 14645 w 165198"/>
                    <a:gd name="connsiteY2" fmla="*/ 29268 h 29267"/>
                    <a:gd name="connsiteX3" fmla="*/ 14645 w 165198"/>
                    <a:gd name="connsiteY3" fmla="*/ 29268 h 29267"/>
                    <a:gd name="connsiteX4" fmla="*/ 165198 w 165198"/>
                    <a:gd name="connsiteY4" fmla="*/ 29268 h 29267"/>
                    <a:gd name="connsiteX5" fmla="*/ 165198 w 165198"/>
                    <a:gd name="connsiteY5" fmla="*/ 0 h 29267"/>
                    <a:gd name="connsiteX6" fmla="*/ 14645 w 165198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8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13" name="Forme libre 112">
                  <a:extLst>
                    <a:ext uri="{FF2B5EF4-FFF2-40B4-BE49-F238E27FC236}">
                      <a16:creationId xmlns:a16="http://schemas.microsoft.com/office/drawing/2014/main" id="{2B1A82ED-5D92-48E8-BE76-7C02B2C020D4}"/>
                    </a:ext>
                  </a:extLst>
                </p:cNvPr>
                <p:cNvSpPr/>
                <p:nvPr/>
              </p:nvSpPr>
              <p:spPr>
                <a:xfrm>
                  <a:off x="11912736" y="-1538187"/>
                  <a:ext cx="258488" cy="262094"/>
                </a:xfrm>
                <a:custGeom>
                  <a:avLst/>
                  <a:gdLst>
                    <a:gd name="connsiteX0" fmla="*/ 123972 w 258488"/>
                    <a:gd name="connsiteY0" fmla="*/ 232680 h 262094"/>
                    <a:gd name="connsiteX1" fmla="*/ 29290 w 258488"/>
                    <a:gd name="connsiteY1" fmla="*/ 130901 h 262094"/>
                    <a:gd name="connsiteX2" fmla="*/ 123972 w 258488"/>
                    <a:gd name="connsiteY2" fmla="*/ 29195 h 262094"/>
                    <a:gd name="connsiteX3" fmla="*/ 258488 w 258488"/>
                    <a:gd name="connsiteY3" fmla="*/ 29195 h 262094"/>
                    <a:gd name="connsiteX4" fmla="*/ 258488 w 258488"/>
                    <a:gd name="connsiteY4" fmla="*/ 0 h 262094"/>
                    <a:gd name="connsiteX5" fmla="*/ 123167 w 258488"/>
                    <a:gd name="connsiteY5" fmla="*/ 0 h 262094"/>
                    <a:gd name="connsiteX6" fmla="*/ 0 w 258488"/>
                    <a:gd name="connsiteY6" fmla="*/ 130974 h 262094"/>
                    <a:gd name="connsiteX7" fmla="*/ 123312 w 258488"/>
                    <a:gd name="connsiteY7" fmla="*/ 261582 h 262094"/>
                    <a:gd name="connsiteX8" fmla="*/ 258488 w 258488"/>
                    <a:gd name="connsiteY8" fmla="*/ 262095 h 262094"/>
                    <a:gd name="connsiteX9" fmla="*/ 258488 w 258488"/>
                    <a:gd name="connsiteY9" fmla="*/ 232900 h 262094"/>
                    <a:gd name="connsiteX10" fmla="*/ 123972 w 258488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8" h="262094">
                      <a:moveTo>
                        <a:pt x="123972" y="232680"/>
                      </a:moveTo>
                      <a:cubicBezTo>
                        <a:pt x="69053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3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lnTo>
                        <a:pt x="123167" y="0"/>
                      </a:ln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2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62" name="Forme libre 61">
                <a:extLst>
                  <a:ext uri="{FF2B5EF4-FFF2-40B4-BE49-F238E27FC236}">
                    <a16:creationId xmlns:a16="http://schemas.microsoft.com/office/drawing/2014/main" id="{08F168D5-2233-35A6-2143-57202B4BC98F}"/>
                  </a:ext>
                </a:extLst>
              </p:cNvPr>
              <p:cNvSpPr/>
              <p:nvPr/>
            </p:nvSpPr>
            <p:spPr>
              <a:xfrm>
                <a:off x="7944805" y="6624190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63" name="Graphique 21">
                <a:extLst>
                  <a:ext uri="{FF2B5EF4-FFF2-40B4-BE49-F238E27FC236}">
                    <a16:creationId xmlns:a16="http://schemas.microsoft.com/office/drawing/2014/main" id="{E6B66F45-D0F9-518A-50A8-AA9EAC567906}"/>
                  </a:ext>
                </a:extLst>
              </p:cNvPr>
              <p:cNvGrpSpPr/>
              <p:nvPr/>
            </p:nvGrpSpPr>
            <p:grpSpPr>
              <a:xfrm>
                <a:off x="7950308" y="6399457"/>
                <a:ext cx="192325" cy="195008"/>
                <a:chOff x="13162192" y="-1846891"/>
                <a:chExt cx="258488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10" name="Forme libre 109">
                  <a:extLst>
                    <a:ext uri="{FF2B5EF4-FFF2-40B4-BE49-F238E27FC236}">
                      <a16:creationId xmlns:a16="http://schemas.microsoft.com/office/drawing/2014/main" id="{96D3C5CB-BF3B-8C09-D12C-A3C517015424}"/>
                    </a:ext>
                  </a:extLst>
                </p:cNvPr>
                <p:cNvSpPr/>
                <p:nvPr/>
              </p:nvSpPr>
              <p:spPr>
                <a:xfrm>
                  <a:off x="13255482" y="-1730624"/>
                  <a:ext cx="165198" cy="29267"/>
                </a:xfrm>
                <a:custGeom>
                  <a:avLst/>
                  <a:gdLst>
                    <a:gd name="connsiteX0" fmla="*/ 14645 w 165198"/>
                    <a:gd name="connsiteY0" fmla="*/ 0 h 29267"/>
                    <a:gd name="connsiteX1" fmla="*/ 0 w 165198"/>
                    <a:gd name="connsiteY1" fmla="*/ 14634 h 29267"/>
                    <a:gd name="connsiteX2" fmla="*/ 14645 w 165198"/>
                    <a:gd name="connsiteY2" fmla="*/ 29268 h 29267"/>
                    <a:gd name="connsiteX3" fmla="*/ 14645 w 165198"/>
                    <a:gd name="connsiteY3" fmla="*/ 29268 h 29267"/>
                    <a:gd name="connsiteX4" fmla="*/ 165198 w 165198"/>
                    <a:gd name="connsiteY4" fmla="*/ 29268 h 29267"/>
                    <a:gd name="connsiteX5" fmla="*/ 165198 w 165198"/>
                    <a:gd name="connsiteY5" fmla="*/ 0 h 29267"/>
                    <a:gd name="connsiteX6" fmla="*/ 14645 w 165198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8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11" name="Forme libre 110">
                  <a:extLst>
                    <a:ext uri="{FF2B5EF4-FFF2-40B4-BE49-F238E27FC236}">
                      <a16:creationId xmlns:a16="http://schemas.microsoft.com/office/drawing/2014/main" id="{9EFE7122-FE11-0FCA-E1B0-AEB95C31F100}"/>
                    </a:ext>
                  </a:extLst>
                </p:cNvPr>
                <p:cNvSpPr/>
                <p:nvPr/>
              </p:nvSpPr>
              <p:spPr>
                <a:xfrm>
                  <a:off x="13162192" y="-1846891"/>
                  <a:ext cx="258488" cy="262094"/>
                </a:xfrm>
                <a:custGeom>
                  <a:avLst/>
                  <a:gdLst>
                    <a:gd name="connsiteX0" fmla="*/ 123972 w 258488"/>
                    <a:gd name="connsiteY0" fmla="*/ 232680 h 262094"/>
                    <a:gd name="connsiteX1" fmla="*/ 29290 w 258488"/>
                    <a:gd name="connsiteY1" fmla="*/ 130901 h 262094"/>
                    <a:gd name="connsiteX2" fmla="*/ 123972 w 258488"/>
                    <a:gd name="connsiteY2" fmla="*/ 29195 h 262094"/>
                    <a:gd name="connsiteX3" fmla="*/ 258488 w 258488"/>
                    <a:gd name="connsiteY3" fmla="*/ 29195 h 262094"/>
                    <a:gd name="connsiteX4" fmla="*/ 258488 w 258488"/>
                    <a:gd name="connsiteY4" fmla="*/ 0 h 262094"/>
                    <a:gd name="connsiteX5" fmla="*/ 123167 w 258488"/>
                    <a:gd name="connsiteY5" fmla="*/ 0 h 262094"/>
                    <a:gd name="connsiteX6" fmla="*/ 0 w 258488"/>
                    <a:gd name="connsiteY6" fmla="*/ 130974 h 262094"/>
                    <a:gd name="connsiteX7" fmla="*/ 123312 w 258488"/>
                    <a:gd name="connsiteY7" fmla="*/ 261582 h 262094"/>
                    <a:gd name="connsiteX8" fmla="*/ 258488 w 258488"/>
                    <a:gd name="connsiteY8" fmla="*/ 262095 h 262094"/>
                    <a:gd name="connsiteX9" fmla="*/ 258488 w 258488"/>
                    <a:gd name="connsiteY9" fmla="*/ 232900 h 262094"/>
                    <a:gd name="connsiteX10" fmla="*/ 123972 w 258488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8" h="262094">
                      <a:moveTo>
                        <a:pt x="123972" y="232680"/>
                      </a:moveTo>
                      <a:cubicBezTo>
                        <a:pt x="69053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3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3" y="0"/>
                        <a:pt x="123167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2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64" name="Forme libre 63">
                <a:extLst>
                  <a:ext uri="{FF2B5EF4-FFF2-40B4-BE49-F238E27FC236}">
                    <a16:creationId xmlns:a16="http://schemas.microsoft.com/office/drawing/2014/main" id="{D7BD7738-B6F7-CA5F-1850-0771F5537B18}"/>
                  </a:ext>
                </a:extLst>
              </p:cNvPr>
              <p:cNvSpPr/>
              <p:nvPr/>
            </p:nvSpPr>
            <p:spPr>
              <a:xfrm>
                <a:off x="6782794" y="6624190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5" y="275265"/>
                      <a:pt x="0" y="213645"/>
                      <a:pt x="0" y="137633"/>
                    </a:cubicBezTo>
                    <a:cubicBezTo>
                      <a:pt x="0" y="61620"/>
                      <a:pt x="61175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5" name="Forme libre 64">
                <a:extLst>
                  <a:ext uri="{FF2B5EF4-FFF2-40B4-BE49-F238E27FC236}">
                    <a16:creationId xmlns:a16="http://schemas.microsoft.com/office/drawing/2014/main" id="{883C786A-443F-4927-CBAF-7E5F1DC563B0}"/>
                  </a:ext>
                </a:extLst>
              </p:cNvPr>
              <p:cNvSpPr/>
              <p:nvPr/>
            </p:nvSpPr>
            <p:spPr>
              <a:xfrm>
                <a:off x="6782794" y="6394503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5" y="275265"/>
                      <a:pt x="0" y="213645"/>
                      <a:pt x="0" y="137633"/>
                    </a:cubicBezTo>
                    <a:cubicBezTo>
                      <a:pt x="0" y="61620"/>
                      <a:pt x="61175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66" name="Graphique 21">
                <a:extLst>
                  <a:ext uri="{FF2B5EF4-FFF2-40B4-BE49-F238E27FC236}">
                    <a16:creationId xmlns:a16="http://schemas.microsoft.com/office/drawing/2014/main" id="{4576ADA6-5E7D-1E96-40C7-B2C2EF3ABAAB}"/>
                  </a:ext>
                </a:extLst>
              </p:cNvPr>
              <p:cNvGrpSpPr/>
              <p:nvPr/>
            </p:nvGrpSpPr>
            <p:grpSpPr>
              <a:xfrm>
                <a:off x="7253091" y="6629145"/>
                <a:ext cx="192324" cy="195008"/>
                <a:chOff x="12225119" y="-1538187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08" name="Forme libre 107">
                  <a:extLst>
                    <a:ext uri="{FF2B5EF4-FFF2-40B4-BE49-F238E27FC236}">
                      <a16:creationId xmlns:a16="http://schemas.microsoft.com/office/drawing/2014/main" id="{6A9B11F1-3F10-0C72-1E52-542438A7353C}"/>
                    </a:ext>
                  </a:extLst>
                </p:cNvPr>
                <p:cNvSpPr/>
                <p:nvPr/>
              </p:nvSpPr>
              <p:spPr>
                <a:xfrm>
                  <a:off x="12318408" y="-1421921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7 w 165197"/>
                    <a:gd name="connsiteY4" fmla="*/ 29268 h 29267"/>
                    <a:gd name="connsiteX5" fmla="*/ 165197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7" y="29268"/>
                      </a:lnTo>
                      <a:cubicBezTo>
                        <a:pt x="165197" y="29268"/>
                        <a:pt x="165197" y="0"/>
                        <a:pt x="165197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09" name="Forme libre 108">
                  <a:extLst>
                    <a:ext uri="{FF2B5EF4-FFF2-40B4-BE49-F238E27FC236}">
                      <a16:creationId xmlns:a16="http://schemas.microsoft.com/office/drawing/2014/main" id="{7029A5D6-D4CD-B2AF-1737-7B6A542ACF7F}"/>
                    </a:ext>
                  </a:extLst>
                </p:cNvPr>
                <p:cNvSpPr/>
                <p:nvPr/>
              </p:nvSpPr>
              <p:spPr>
                <a:xfrm>
                  <a:off x="12225119" y="-1538187"/>
                  <a:ext cx="258487" cy="262094"/>
                </a:xfrm>
                <a:custGeom>
                  <a:avLst/>
                  <a:gdLst>
                    <a:gd name="connsiteX0" fmla="*/ 123971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1 w 258487"/>
                    <a:gd name="connsiteY2" fmla="*/ 29195 h 262094"/>
                    <a:gd name="connsiteX3" fmla="*/ 258487 w 258487"/>
                    <a:gd name="connsiteY3" fmla="*/ 29195 h 262094"/>
                    <a:gd name="connsiteX4" fmla="*/ 258487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2 w 258487"/>
                    <a:gd name="connsiteY7" fmla="*/ 261582 h 262094"/>
                    <a:gd name="connsiteX8" fmla="*/ 258487 w 258487"/>
                    <a:gd name="connsiteY8" fmla="*/ 262095 h 262094"/>
                    <a:gd name="connsiteX9" fmla="*/ 258487 w 258487"/>
                    <a:gd name="connsiteY9" fmla="*/ 232900 h 262094"/>
                    <a:gd name="connsiteX10" fmla="*/ 123971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1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1" y="29195"/>
                      </a:cubicBezTo>
                      <a:lnTo>
                        <a:pt x="258487" y="29195"/>
                      </a:lnTo>
                      <a:cubicBezTo>
                        <a:pt x="258487" y="29195"/>
                        <a:pt x="258487" y="0"/>
                        <a:pt x="258487" y="0"/>
                      </a:cubicBezTo>
                      <a:lnTo>
                        <a:pt x="123166" y="0"/>
                      </a:ln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2" y="261582"/>
                      </a:cubicBezTo>
                      <a:lnTo>
                        <a:pt x="258487" y="262095"/>
                      </a:lnTo>
                      <a:lnTo>
                        <a:pt x="258487" y="232900"/>
                      </a:lnTo>
                      <a:cubicBezTo>
                        <a:pt x="258487" y="232900"/>
                        <a:pt x="123971" y="232753"/>
                        <a:pt x="123971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67" name="Graphique 21">
                <a:extLst>
                  <a:ext uri="{FF2B5EF4-FFF2-40B4-BE49-F238E27FC236}">
                    <a16:creationId xmlns:a16="http://schemas.microsoft.com/office/drawing/2014/main" id="{1C82E3C0-9882-4CE2-3CDB-F73F9318B8F1}"/>
                  </a:ext>
                </a:extLst>
              </p:cNvPr>
              <p:cNvGrpSpPr/>
              <p:nvPr/>
            </p:nvGrpSpPr>
            <p:grpSpPr>
              <a:xfrm>
                <a:off x="7253091" y="6399457"/>
                <a:ext cx="192324" cy="195008"/>
                <a:chOff x="12225119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06" name="Forme libre 105">
                  <a:extLst>
                    <a:ext uri="{FF2B5EF4-FFF2-40B4-BE49-F238E27FC236}">
                      <a16:creationId xmlns:a16="http://schemas.microsoft.com/office/drawing/2014/main" id="{A35F76E3-2DA0-178F-94E9-5D78641E1310}"/>
                    </a:ext>
                  </a:extLst>
                </p:cNvPr>
                <p:cNvSpPr/>
                <p:nvPr/>
              </p:nvSpPr>
              <p:spPr>
                <a:xfrm>
                  <a:off x="12318408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7 w 165197"/>
                    <a:gd name="connsiteY4" fmla="*/ 29268 h 29267"/>
                    <a:gd name="connsiteX5" fmla="*/ 165197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7" y="29268"/>
                      </a:lnTo>
                      <a:cubicBezTo>
                        <a:pt x="165197" y="29268"/>
                        <a:pt x="165197" y="0"/>
                        <a:pt x="165197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07" name="Forme libre 106">
                  <a:extLst>
                    <a:ext uri="{FF2B5EF4-FFF2-40B4-BE49-F238E27FC236}">
                      <a16:creationId xmlns:a16="http://schemas.microsoft.com/office/drawing/2014/main" id="{B3893B21-3F85-84B4-D5CD-516CB7B89E2B}"/>
                    </a:ext>
                  </a:extLst>
                </p:cNvPr>
                <p:cNvSpPr/>
                <p:nvPr/>
              </p:nvSpPr>
              <p:spPr>
                <a:xfrm>
                  <a:off x="12225119" y="-1846891"/>
                  <a:ext cx="258487" cy="262094"/>
                </a:xfrm>
                <a:custGeom>
                  <a:avLst/>
                  <a:gdLst>
                    <a:gd name="connsiteX0" fmla="*/ 123971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1 w 258487"/>
                    <a:gd name="connsiteY2" fmla="*/ 29195 h 262094"/>
                    <a:gd name="connsiteX3" fmla="*/ 258487 w 258487"/>
                    <a:gd name="connsiteY3" fmla="*/ 29195 h 262094"/>
                    <a:gd name="connsiteX4" fmla="*/ 258487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2 w 258487"/>
                    <a:gd name="connsiteY7" fmla="*/ 261582 h 262094"/>
                    <a:gd name="connsiteX8" fmla="*/ 258487 w 258487"/>
                    <a:gd name="connsiteY8" fmla="*/ 262095 h 262094"/>
                    <a:gd name="connsiteX9" fmla="*/ 258487 w 258487"/>
                    <a:gd name="connsiteY9" fmla="*/ 232900 h 262094"/>
                    <a:gd name="connsiteX10" fmla="*/ 123971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1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1" y="29195"/>
                      </a:cubicBezTo>
                      <a:lnTo>
                        <a:pt x="258487" y="29195"/>
                      </a:lnTo>
                      <a:cubicBezTo>
                        <a:pt x="258487" y="29195"/>
                        <a:pt x="258487" y="0"/>
                        <a:pt x="258487" y="0"/>
                      </a:cubicBezTo>
                      <a:cubicBezTo>
                        <a:pt x="258487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2" y="261582"/>
                      </a:cubicBezTo>
                      <a:lnTo>
                        <a:pt x="258487" y="262095"/>
                      </a:lnTo>
                      <a:lnTo>
                        <a:pt x="258487" y="232900"/>
                      </a:lnTo>
                      <a:cubicBezTo>
                        <a:pt x="258487" y="232900"/>
                        <a:pt x="123971" y="232753"/>
                        <a:pt x="123971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68" name="Forme libre 67">
                <a:extLst>
                  <a:ext uri="{FF2B5EF4-FFF2-40B4-BE49-F238E27FC236}">
                    <a16:creationId xmlns:a16="http://schemas.microsoft.com/office/drawing/2014/main" id="{0E964309-9367-7F0D-6AF6-7DEB483BB321}"/>
                  </a:ext>
                </a:extLst>
              </p:cNvPr>
              <p:cNvSpPr/>
              <p:nvPr/>
            </p:nvSpPr>
            <p:spPr>
              <a:xfrm>
                <a:off x="7480012" y="6624190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39 w 273279"/>
                  <a:gd name="connsiteY1" fmla="*/ 275265 h 275265"/>
                  <a:gd name="connsiteX2" fmla="*/ -1 w 273279"/>
                  <a:gd name="connsiteY2" fmla="*/ 137633 h 275265"/>
                  <a:gd name="connsiteX3" fmla="*/ 136639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39" y="275265"/>
                    </a:cubicBezTo>
                    <a:cubicBezTo>
                      <a:pt x="61175" y="275265"/>
                      <a:pt x="-1" y="213645"/>
                      <a:pt x="-1" y="137633"/>
                    </a:cubicBezTo>
                    <a:cubicBezTo>
                      <a:pt x="-1" y="61620"/>
                      <a:pt x="61175" y="0"/>
                      <a:pt x="136639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69" name="Forme libre 68">
                <a:extLst>
                  <a:ext uri="{FF2B5EF4-FFF2-40B4-BE49-F238E27FC236}">
                    <a16:creationId xmlns:a16="http://schemas.microsoft.com/office/drawing/2014/main" id="{1BAAE16E-F534-2796-B722-2EC8F9B9DCF7}"/>
                  </a:ext>
                </a:extLst>
              </p:cNvPr>
              <p:cNvSpPr/>
              <p:nvPr/>
            </p:nvSpPr>
            <p:spPr>
              <a:xfrm>
                <a:off x="7480012" y="6394503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39 w 273279"/>
                  <a:gd name="connsiteY1" fmla="*/ 275265 h 275265"/>
                  <a:gd name="connsiteX2" fmla="*/ -1 w 273279"/>
                  <a:gd name="connsiteY2" fmla="*/ 137633 h 275265"/>
                  <a:gd name="connsiteX3" fmla="*/ 136639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39" y="275265"/>
                    </a:cubicBezTo>
                    <a:cubicBezTo>
                      <a:pt x="61175" y="275265"/>
                      <a:pt x="-1" y="213645"/>
                      <a:pt x="-1" y="137633"/>
                    </a:cubicBezTo>
                    <a:cubicBezTo>
                      <a:pt x="-1" y="61620"/>
                      <a:pt x="61175" y="0"/>
                      <a:pt x="136639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0" name="Forme libre 69">
                <a:extLst>
                  <a:ext uri="{FF2B5EF4-FFF2-40B4-BE49-F238E27FC236}">
                    <a16:creationId xmlns:a16="http://schemas.microsoft.com/office/drawing/2014/main" id="{A0492032-32EA-900A-A385-F34063925464}"/>
                  </a:ext>
                </a:extLst>
              </p:cNvPr>
              <p:cNvSpPr/>
              <p:nvPr/>
            </p:nvSpPr>
            <p:spPr>
              <a:xfrm>
                <a:off x="6550370" y="6624190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39 w 273279"/>
                  <a:gd name="connsiteY1" fmla="*/ 275265 h 275265"/>
                  <a:gd name="connsiteX2" fmla="*/ -1 w 273279"/>
                  <a:gd name="connsiteY2" fmla="*/ 137633 h 275265"/>
                  <a:gd name="connsiteX3" fmla="*/ 136639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39" y="275265"/>
                    </a:cubicBezTo>
                    <a:cubicBezTo>
                      <a:pt x="61175" y="275265"/>
                      <a:pt x="-1" y="213645"/>
                      <a:pt x="-1" y="137633"/>
                    </a:cubicBezTo>
                    <a:cubicBezTo>
                      <a:pt x="-1" y="61620"/>
                      <a:pt x="61175" y="0"/>
                      <a:pt x="136639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1" name="Forme libre 70">
                <a:extLst>
                  <a:ext uri="{FF2B5EF4-FFF2-40B4-BE49-F238E27FC236}">
                    <a16:creationId xmlns:a16="http://schemas.microsoft.com/office/drawing/2014/main" id="{65E5F04C-EAF3-6E1A-F00A-0A0F05BA5A4E}"/>
                  </a:ext>
                </a:extLst>
              </p:cNvPr>
              <p:cNvSpPr/>
              <p:nvPr/>
            </p:nvSpPr>
            <p:spPr>
              <a:xfrm>
                <a:off x="6550370" y="6394503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39 w 273279"/>
                  <a:gd name="connsiteY1" fmla="*/ 275265 h 275265"/>
                  <a:gd name="connsiteX2" fmla="*/ -1 w 273279"/>
                  <a:gd name="connsiteY2" fmla="*/ 137633 h 275265"/>
                  <a:gd name="connsiteX3" fmla="*/ 136639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39" y="275265"/>
                    </a:cubicBezTo>
                    <a:cubicBezTo>
                      <a:pt x="61175" y="275265"/>
                      <a:pt x="-1" y="213645"/>
                      <a:pt x="-1" y="137633"/>
                    </a:cubicBezTo>
                    <a:cubicBezTo>
                      <a:pt x="-1" y="61620"/>
                      <a:pt x="61175" y="0"/>
                      <a:pt x="136639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72" name="Forme libre 71">
                <a:extLst>
                  <a:ext uri="{FF2B5EF4-FFF2-40B4-BE49-F238E27FC236}">
                    <a16:creationId xmlns:a16="http://schemas.microsoft.com/office/drawing/2014/main" id="{8A2C7D24-F48D-9617-837A-9CBDE03F74F8}"/>
                  </a:ext>
                </a:extLst>
              </p:cNvPr>
              <p:cNvSpPr/>
              <p:nvPr/>
            </p:nvSpPr>
            <p:spPr>
              <a:xfrm>
                <a:off x="6318001" y="6624190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39 w 273279"/>
                  <a:gd name="connsiteY1" fmla="*/ 275265 h 275265"/>
                  <a:gd name="connsiteX2" fmla="*/ -1 w 273279"/>
                  <a:gd name="connsiteY2" fmla="*/ 137633 h 275265"/>
                  <a:gd name="connsiteX3" fmla="*/ 136639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39" y="275265"/>
                    </a:cubicBezTo>
                    <a:cubicBezTo>
                      <a:pt x="61175" y="275265"/>
                      <a:pt x="-1" y="213645"/>
                      <a:pt x="-1" y="137633"/>
                    </a:cubicBezTo>
                    <a:cubicBezTo>
                      <a:pt x="-1" y="61620"/>
                      <a:pt x="61175" y="0"/>
                      <a:pt x="136639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73" name="Graphique 21">
                <a:extLst>
                  <a:ext uri="{FF2B5EF4-FFF2-40B4-BE49-F238E27FC236}">
                    <a16:creationId xmlns:a16="http://schemas.microsoft.com/office/drawing/2014/main" id="{E078663B-67AD-91E3-D432-957CA7BF9E78}"/>
                  </a:ext>
                </a:extLst>
              </p:cNvPr>
              <p:cNvGrpSpPr/>
              <p:nvPr/>
            </p:nvGrpSpPr>
            <p:grpSpPr>
              <a:xfrm>
                <a:off x="6323503" y="6399457"/>
                <a:ext cx="192324" cy="195008"/>
                <a:chOff x="10975736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04" name="Forme libre 103">
                  <a:extLst>
                    <a:ext uri="{FF2B5EF4-FFF2-40B4-BE49-F238E27FC236}">
                      <a16:creationId xmlns:a16="http://schemas.microsoft.com/office/drawing/2014/main" id="{4CB91378-926B-99D7-D97C-2BEB59A97D71}"/>
                    </a:ext>
                  </a:extLst>
                </p:cNvPr>
                <p:cNvSpPr/>
                <p:nvPr/>
              </p:nvSpPr>
              <p:spPr>
                <a:xfrm>
                  <a:off x="11069026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7 w 165197"/>
                    <a:gd name="connsiteY4" fmla="*/ 29268 h 29267"/>
                    <a:gd name="connsiteX5" fmla="*/ 165197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7" y="29268"/>
                      </a:lnTo>
                      <a:cubicBezTo>
                        <a:pt x="165197" y="29268"/>
                        <a:pt x="165197" y="0"/>
                        <a:pt x="165197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05" name="Forme libre 104">
                  <a:extLst>
                    <a:ext uri="{FF2B5EF4-FFF2-40B4-BE49-F238E27FC236}">
                      <a16:creationId xmlns:a16="http://schemas.microsoft.com/office/drawing/2014/main" id="{1E14496A-3B99-A648-50A2-3019CEEC126B}"/>
                    </a:ext>
                  </a:extLst>
                </p:cNvPr>
                <p:cNvSpPr/>
                <p:nvPr/>
              </p:nvSpPr>
              <p:spPr>
                <a:xfrm>
                  <a:off x="10975736" y="-1846891"/>
                  <a:ext cx="258487" cy="262094"/>
                </a:xfrm>
                <a:custGeom>
                  <a:avLst/>
                  <a:gdLst>
                    <a:gd name="connsiteX0" fmla="*/ 123971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1 w 258487"/>
                    <a:gd name="connsiteY2" fmla="*/ 29195 h 262094"/>
                    <a:gd name="connsiteX3" fmla="*/ 258487 w 258487"/>
                    <a:gd name="connsiteY3" fmla="*/ 29195 h 262094"/>
                    <a:gd name="connsiteX4" fmla="*/ 258487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2 w 258487"/>
                    <a:gd name="connsiteY7" fmla="*/ 261582 h 262094"/>
                    <a:gd name="connsiteX8" fmla="*/ 258487 w 258487"/>
                    <a:gd name="connsiteY8" fmla="*/ 262095 h 262094"/>
                    <a:gd name="connsiteX9" fmla="*/ 258487 w 258487"/>
                    <a:gd name="connsiteY9" fmla="*/ 232900 h 262094"/>
                    <a:gd name="connsiteX10" fmla="*/ 123971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1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1" y="29195"/>
                      </a:cubicBezTo>
                      <a:lnTo>
                        <a:pt x="258487" y="29195"/>
                      </a:lnTo>
                      <a:cubicBezTo>
                        <a:pt x="258487" y="29195"/>
                        <a:pt x="258487" y="0"/>
                        <a:pt x="258487" y="0"/>
                      </a:cubicBezTo>
                      <a:cubicBezTo>
                        <a:pt x="258487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2" y="261582"/>
                      </a:cubicBezTo>
                      <a:lnTo>
                        <a:pt x="258487" y="262095"/>
                      </a:lnTo>
                      <a:lnTo>
                        <a:pt x="258487" y="232900"/>
                      </a:lnTo>
                      <a:cubicBezTo>
                        <a:pt x="258487" y="232900"/>
                        <a:pt x="123971" y="232753"/>
                        <a:pt x="123971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74" name="Graphique 21">
                <a:extLst>
                  <a:ext uri="{FF2B5EF4-FFF2-40B4-BE49-F238E27FC236}">
                    <a16:creationId xmlns:a16="http://schemas.microsoft.com/office/drawing/2014/main" id="{88136F2B-9D1A-9FE4-0A15-E57FC20C947A}"/>
                  </a:ext>
                </a:extLst>
              </p:cNvPr>
              <p:cNvGrpSpPr/>
              <p:nvPr/>
            </p:nvGrpSpPr>
            <p:grpSpPr>
              <a:xfrm>
                <a:off x="5626286" y="6399457"/>
                <a:ext cx="192324" cy="195008"/>
                <a:chOff x="10038663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02" name="Forme libre 101">
                  <a:extLst>
                    <a:ext uri="{FF2B5EF4-FFF2-40B4-BE49-F238E27FC236}">
                      <a16:creationId xmlns:a16="http://schemas.microsoft.com/office/drawing/2014/main" id="{88748D03-3E56-CA5B-84E3-F51E3639F4C2}"/>
                    </a:ext>
                  </a:extLst>
                </p:cNvPr>
                <p:cNvSpPr/>
                <p:nvPr/>
              </p:nvSpPr>
              <p:spPr>
                <a:xfrm>
                  <a:off x="10131953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7 w 165197"/>
                    <a:gd name="connsiteY4" fmla="*/ 29268 h 29267"/>
                    <a:gd name="connsiteX5" fmla="*/ 165197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7" y="29268"/>
                      </a:lnTo>
                      <a:cubicBezTo>
                        <a:pt x="165197" y="29268"/>
                        <a:pt x="165197" y="0"/>
                        <a:pt x="165197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03" name="Forme libre 102">
                  <a:extLst>
                    <a:ext uri="{FF2B5EF4-FFF2-40B4-BE49-F238E27FC236}">
                      <a16:creationId xmlns:a16="http://schemas.microsoft.com/office/drawing/2014/main" id="{AEFD2883-9D24-E423-18C0-A8189618A392}"/>
                    </a:ext>
                  </a:extLst>
                </p:cNvPr>
                <p:cNvSpPr/>
                <p:nvPr/>
              </p:nvSpPr>
              <p:spPr>
                <a:xfrm>
                  <a:off x="10038663" y="-1846891"/>
                  <a:ext cx="258487" cy="262094"/>
                </a:xfrm>
                <a:custGeom>
                  <a:avLst/>
                  <a:gdLst>
                    <a:gd name="connsiteX0" fmla="*/ 123971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1 w 258487"/>
                    <a:gd name="connsiteY2" fmla="*/ 29195 h 262094"/>
                    <a:gd name="connsiteX3" fmla="*/ 258487 w 258487"/>
                    <a:gd name="connsiteY3" fmla="*/ 29195 h 262094"/>
                    <a:gd name="connsiteX4" fmla="*/ 258487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2 w 258487"/>
                    <a:gd name="connsiteY7" fmla="*/ 261582 h 262094"/>
                    <a:gd name="connsiteX8" fmla="*/ 258487 w 258487"/>
                    <a:gd name="connsiteY8" fmla="*/ 262095 h 262094"/>
                    <a:gd name="connsiteX9" fmla="*/ 258487 w 258487"/>
                    <a:gd name="connsiteY9" fmla="*/ 232900 h 262094"/>
                    <a:gd name="connsiteX10" fmla="*/ 123971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1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1" y="29195"/>
                      </a:cubicBezTo>
                      <a:lnTo>
                        <a:pt x="258487" y="29195"/>
                      </a:lnTo>
                      <a:cubicBezTo>
                        <a:pt x="258487" y="29195"/>
                        <a:pt x="258487" y="0"/>
                        <a:pt x="258487" y="0"/>
                      </a:cubicBezTo>
                      <a:cubicBezTo>
                        <a:pt x="258487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2" y="261582"/>
                      </a:cubicBezTo>
                      <a:lnTo>
                        <a:pt x="258487" y="262095"/>
                      </a:lnTo>
                      <a:lnTo>
                        <a:pt x="258487" y="232900"/>
                      </a:lnTo>
                      <a:cubicBezTo>
                        <a:pt x="258487" y="232900"/>
                        <a:pt x="123971" y="232753"/>
                        <a:pt x="123971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75" name="Graphique 21">
                <a:extLst>
                  <a:ext uri="{FF2B5EF4-FFF2-40B4-BE49-F238E27FC236}">
                    <a16:creationId xmlns:a16="http://schemas.microsoft.com/office/drawing/2014/main" id="{410EA484-5B50-E796-B49B-9F30179AC03C}"/>
                  </a:ext>
                </a:extLst>
              </p:cNvPr>
              <p:cNvGrpSpPr/>
              <p:nvPr/>
            </p:nvGrpSpPr>
            <p:grpSpPr>
              <a:xfrm>
                <a:off x="5626286" y="6629145"/>
                <a:ext cx="192324" cy="195008"/>
                <a:chOff x="10038663" y="-1538187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100" name="Forme libre 99">
                  <a:extLst>
                    <a:ext uri="{FF2B5EF4-FFF2-40B4-BE49-F238E27FC236}">
                      <a16:creationId xmlns:a16="http://schemas.microsoft.com/office/drawing/2014/main" id="{317A415F-CDE3-369C-075A-B3A431318CC6}"/>
                    </a:ext>
                  </a:extLst>
                </p:cNvPr>
                <p:cNvSpPr/>
                <p:nvPr/>
              </p:nvSpPr>
              <p:spPr>
                <a:xfrm>
                  <a:off x="10131953" y="-1421921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7 w 165197"/>
                    <a:gd name="connsiteY4" fmla="*/ 29268 h 29267"/>
                    <a:gd name="connsiteX5" fmla="*/ 165197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7" y="29268"/>
                      </a:lnTo>
                      <a:cubicBezTo>
                        <a:pt x="165197" y="29268"/>
                        <a:pt x="165197" y="0"/>
                        <a:pt x="165197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101" name="Forme libre 100">
                  <a:extLst>
                    <a:ext uri="{FF2B5EF4-FFF2-40B4-BE49-F238E27FC236}">
                      <a16:creationId xmlns:a16="http://schemas.microsoft.com/office/drawing/2014/main" id="{610ABF75-F45A-2578-AF6D-4649E0E09F8B}"/>
                    </a:ext>
                  </a:extLst>
                </p:cNvPr>
                <p:cNvSpPr/>
                <p:nvPr/>
              </p:nvSpPr>
              <p:spPr>
                <a:xfrm>
                  <a:off x="10038663" y="-1538187"/>
                  <a:ext cx="258487" cy="262094"/>
                </a:xfrm>
                <a:custGeom>
                  <a:avLst/>
                  <a:gdLst>
                    <a:gd name="connsiteX0" fmla="*/ 123971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1 w 258487"/>
                    <a:gd name="connsiteY2" fmla="*/ 29195 h 262094"/>
                    <a:gd name="connsiteX3" fmla="*/ 258487 w 258487"/>
                    <a:gd name="connsiteY3" fmla="*/ 29195 h 262094"/>
                    <a:gd name="connsiteX4" fmla="*/ 258487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2 w 258487"/>
                    <a:gd name="connsiteY7" fmla="*/ 261582 h 262094"/>
                    <a:gd name="connsiteX8" fmla="*/ 258487 w 258487"/>
                    <a:gd name="connsiteY8" fmla="*/ 262095 h 262094"/>
                    <a:gd name="connsiteX9" fmla="*/ 258487 w 258487"/>
                    <a:gd name="connsiteY9" fmla="*/ 232900 h 262094"/>
                    <a:gd name="connsiteX10" fmla="*/ 123971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1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1" y="29195"/>
                      </a:cubicBezTo>
                      <a:lnTo>
                        <a:pt x="258487" y="29195"/>
                      </a:lnTo>
                      <a:cubicBezTo>
                        <a:pt x="258487" y="29195"/>
                        <a:pt x="258487" y="0"/>
                        <a:pt x="258487" y="0"/>
                      </a:cubicBezTo>
                      <a:lnTo>
                        <a:pt x="123166" y="0"/>
                      </a:ln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2" y="261582"/>
                      </a:cubicBezTo>
                      <a:lnTo>
                        <a:pt x="258487" y="262095"/>
                      </a:lnTo>
                      <a:lnTo>
                        <a:pt x="258487" y="232900"/>
                      </a:lnTo>
                      <a:cubicBezTo>
                        <a:pt x="258487" y="232900"/>
                        <a:pt x="123971" y="232753"/>
                        <a:pt x="123971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76" name="Forme libre 75">
                <a:extLst>
                  <a:ext uri="{FF2B5EF4-FFF2-40B4-BE49-F238E27FC236}">
                    <a16:creationId xmlns:a16="http://schemas.microsoft.com/office/drawing/2014/main" id="{E3F2B6C3-FB9F-FD84-A91D-CCC84D4B99F3}"/>
                  </a:ext>
                </a:extLst>
              </p:cNvPr>
              <p:cNvSpPr/>
              <p:nvPr/>
            </p:nvSpPr>
            <p:spPr>
              <a:xfrm>
                <a:off x="5388359" y="6624190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1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1" y="213645"/>
                      <a:pt x="1" y="137633"/>
                    </a:cubicBezTo>
                    <a:cubicBezTo>
                      <a:pt x="1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77" name="Graphique 21">
                <a:extLst>
                  <a:ext uri="{FF2B5EF4-FFF2-40B4-BE49-F238E27FC236}">
                    <a16:creationId xmlns:a16="http://schemas.microsoft.com/office/drawing/2014/main" id="{C0DBC19C-9D92-9BFE-E234-1324160DFB43}"/>
                  </a:ext>
                </a:extLst>
              </p:cNvPr>
              <p:cNvGrpSpPr/>
              <p:nvPr/>
            </p:nvGrpSpPr>
            <p:grpSpPr>
              <a:xfrm>
                <a:off x="5393862" y="6399457"/>
                <a:ext cx="192324" cy="195008"/>
                <a:chOff x="9726281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98" name="Forme libre 97">
                  <a:extLst>
                    <a:ext uri="{FF2B5EF4-FFF2-40B4-BE49-F238E27FC236}">
                      <a16:creationId xmlns:a16="http://schemas.microsoft.com/office/drawing/2014/main" id="{CEA36217-6746-296A-1ACA-4FA76015F2EA}"/>
                    </a:ext>
                  </a:extLst>
                </p:cNvPr>
                <p:cNvSpPr/>
                <p:nvPr/>
              </p:nvSpPr>
              <p:spPr>
                <a:xfrm>
                  <a:off x="9819570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99" name="Forme libre 98">
                  <a:extLst>
                    <a:ext uri="{FF2B5EF4-FFF2-40B4-BE49-F238E27FC236}">
                      <a16:creationId xmlns:a16="http://schemas.microsoft.com/office/drawing/2014/main" id="{997BCF71-763E-C8D4-2AF1-F0A4FA8865CB}"/>
                    </a:ext>
                  </a:extLst>
                </p:cNvPr>
                <p:cNvSpPr/>
                <p:nvPr/>
              </p:nvSpPr>
              <p:spPr>
                <a:xfrm>
                  <a:off x="9726281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2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609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2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78" name="Forme libre 77">
                <a:extLst>
                  <a:ext uri="{FF2B5EF4-FFF2-40B4-BE49-F238E27FC236}">
                    <a16:creationId xmlns:a16="http://schemas.microsoft.com/office/drawing/2014/main" id="{6F8CB8A7-7D92-A222-3086-BB3E6CDF868A}"/>
                  </a:ext>
                </a:extLst>
              </p:cNvPr>
              <p:cNvSpPr/>
              <p:nvPr/>
            </p:nvSpPr>
            <p:spPr>
              <a:xfrm>
                <a:off x="5853207" y="6624190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5" y="275265"/>
                      <a:pt x="0" y="213645"/>
                      <a:pt x="0" y="137633"/>
                    </a:cubicBezTo>
                    <a:cubicBezTo>
                      <a:pt x="0" y="61620"/>
                      <a:pt x="61175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79" name="Graphique 21">
                <a:extLst>
                  <a:ext uri="{FF2B5EF4-FFF2-40B4-BE49-F238E27FC236}">
                    <a16:creationId xmlns:a16="http://schemas.microsoft.com/office/drawing/2014/main" id="{89320B16-8EB1-9138-9F6B-E9D9766A9A29}"/>
                  </a:ext>
                </a:extLst>
              </p:cNvPr>
              <p:cNvGrpSpPr/>
              <p:nvPr/>
            </p:nvGrpSpPr>
            <p:grpSpPr>
              <a:xfrm>
                <a:off x="5858655" y="6399457"/>
                <a:ext cx="192379" cy="195008"/>
                <a:chOff x="10350971" y="-1846891"/>
                <a:chExt cx="258561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96" name="Forme libre 95">
                  <a:extLst>
                    <a:ext uri="{FF2B5EF4-FFF2-40B4-BE49-F238E27FC236}">
                      <a16:creationId xmlns:a16="http://schemas.microsoft.com/office/drawing/2014/main" id="{F889D54D-9980-BCE3-8CF1-77D2F38B88A5}"/>
                    </a:ext>
                  </a:extLst>
                </p:cNvPr>
                <p:cNvSpPr/>
                <p:nvPr/>
              </p:nvSpPr>
              <p:spPr>
                <a:xfrm>
                  <a:off x="10444334" y="-1730624"/>
                  <a:ext cx="165198" cy="29267"/>
                </a:xfrm>
                <a:custGeom>
                  <a:avLst/>
                  <a:gdLst>
                    <a:gd name="connsiteX0" fmla="*/ 14645 w 165198"/>
                    <a:gd name="connsiteY0" fmla="*/ 0 h 29267"/>
                    <a:gd name="connsiteX1" fmla="*/ 0 w 165198"/>
                    <a:gd name="connsiteY1" fmla="*/ 14634 h 29267"/>
                    <a:gd name="connsiteX2" fmla="*/ 14645 w 165198"/>
                    <a:gd name="connsiteY2" fmla="*/ 29268 h 29267"/>
                    <a:gd name="connsiteX3" fmla="*/ 14645 w 165198"/>
                    <a:gd name="connsiteY3" fmla="*/ 29268 h 29267"/>
                    <a:gd name="connsiteX4" fmla="*/ 165198 w 165198"/>
                    <a:gd name="connsiteY4" fmla="*/ 29268 h 29267"/>
                    <a:gd name="connsiteX5" fmla="*/ 165198 w 165198"/>
                    <a:gd name="connsiteY5" fmla="*/ 0 h 29267"/>
                    <a:gd name="connsiteX6" fmla="*/ 14645 w 165198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8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97" name="Forme libre 96">
                  <a:extLst>
                    <a:ext uri="{FF2B5EF4-FFF2-40B4-BE49-F238E27FC236}">
                      <a16:creationId xmlns:a16="http://schemas.microsoft.com/office/drawing/2014/main" id="{DF910437-53C7-3238-36A3-550CFBA63259}"/>
                    </a:ext>
                  </a:extLst>
                </p:cNvPr>
                <p:cNvSpPr/>
                <p:nvPr/>
              </p:nvSpPr>
              <p:spPr>
                <a:xfrm>
                  <a:off x="10350971" y="-1846891"/>
                  <a:ext cx="258488" cy="262094"/>
                </a:xfrm>
                <a:custGeom>
                  <a:avLst/>
                  <a:gdLst>
                    <a:gd name="connsiteX0" fmla="*/ 123972 w 258488"/>
                    <a:gd name="connsiteY0" fmla="*/ 232680 h 262094"/>
                    <a:gd name="connsiteX1" fmla="*/ 29290 w 258488"/>
                    <a:gd name="connsiteY1" fmla="*/ 130901 h 262094"/>
                    <a:gd name="connsiteX2" fmla="*/ 123972 w 258488"/>
                    <a:gd name="connsiteY2" fmla="*/ 29195 h 262094"/>
                    <a:gd name="connsiteX3" fmla="*/ 258488 w 258488"/>
                    <a:gd name="connsiteY3" fmla="*/ 29195 h 262094"/>
                    <a:gd name="connsiteX4" fmla="*/ 258488 w 258488"/>
                    <a:gd name="connsiteY4" fmla="*/ 0 h 262094"/>
                    <a:gd name="connsiteX5" fmla="*/ 123167 w 258488"/>
                    <a:gd name="connsiteY5" fmla="*/ 0 h 262094"/>
                    <a:gd name="connsiteX6" fmla="*/ 0 w 258488"/>
                    <a:gd name="connsiteY6" fmla="*/ 130974 h 262094"/>
                    <a:gd name="connsiteX7" fmla="*/ 123313 w 258488"/>
                    <a:gd name="connsiteY7" fmla="*/ 261582 h 262094"/>
                    <a:gd name="connsiteX8" fmla="*/ 258488 w 258488"/>
                    <a:gd name="connsiteY8" fmla="*/ 262095 h 262094"/>
                    <a:gd name="connsiteX9" fmla="*/ 258488 w 258488"/>
                    <a:gd name="connsiteY9" fmla="*/ 232900 h 262094"/>
                    <a:gd name="connsiteX10" fmla="*/ 123972 w 258488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8" h="262094">
                      <a:moveTo>
                        <a:pt x="123972" y="232680"/>
                      </a:moveTo>
                      <a:cubicBezTo>
                        <a:pt x="69053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3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3" y="0"/>
                        <a:pt x="123167" y="0"/>
                      </a:cubicBezTo>
                      <a:cubicBezTo>
                        <a:pt x="40934" y="0"/>
                        <a:pt x="0" y="70609"/>
                        <a:pt x="0" y="130974"/>
                      </a:cubicBezTo>
                      <a:cubicBezTo>
                        <a:pt x="0" y="191339"/>
                        <a:pt x="42838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80" name="Graphique 21">
                <a:extLst>
                  <a:ext uri="{FF2B5EF4-FFF2-40B4-BE49-F238E27FC236}">
                    <a16:creationId xmlns:a16="http://schemas.microsoft.com/office/drawing/2014/main" id="{136E4D14-20D2-BE2D-DAEF-341509A3B5F6}"/>
                  </a:ext>
                </a:extLst>
              </p:cNvPr>
              <p:cNvGrpSpPr/>
              <p:nvPr/>
            </p:nvGrpSpPr>
            <p:grpSpPr>
              <a:xfrm>
                <a:off x="4929068" y="6399457"/>
                <a:ext cx="192324" cy="195008"/>
                <a:chOff x="9101589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94" name="Forme libre 93">
                  <a:extLst>
                    <a:ext uri="{FF2B5EF4-FFF2-40B4-BE49-F238E27FC236}">
                      <a16:creationId xmlns:a16="http://schemas.microsoft.com/office/drawing/2014/main" id="{4970DA55-E831-92FF-2E9F-C5233D34D282}"/>
                    </a:ext>
                  </a:extLst>
                </p:cNvPr>
                <p:cNvSpPr/>
                <p:nvPr/>
              </p:nvSpPr>
              <p:spPr>
                <a:xfrm>
                  <a:off x="9194879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95" name="Forme libre 94">
                  <a:extLst>
                    <a:ext uri="{FF2B5EF4-FFF2-40B4-BE49-F238E27FC236}">
                      <a16:creationId xmlns:a16="http://schemas.microsoft.com/office/drawing/2014/main" id="{D12B66D2-CE3E-E25A-A6C8-E7A99287427C}"/>
                    </a:ext>
                  </a:extLst>
                </p:cNvPr>
                <p:cNvSpPr/>
                <p:nvPr/>
              </p:nvSpPr>
              <p:spPr>
                <a:xfrm>
                  <a:off x="9101589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2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2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grpSp>
            <p:nvGrpSpPr>
              <p:cNvPr id="81" name="Graphique 21">
                <a:extLst>
                  <a:ext uri="{FF2B5EF4-FFF2-40B4-BE49-F238E27FC236}">
                    <a16:creationId xmlns:a16="http://schemas.microsoft.com/office/drawing/2014/main" id="{5D3186C2-F539-96F6-FEE9-534615B05A1B}"/>
                  </a:ext>
                </a:extLst>
              </p:cNvPr>
              <p:cNvGrpSpPr/>
              <p:nvPr/>
            </p:nvGrpSpPr>
            <p:grpSpPr>
              <a:xfrm>
                <a:off x="4929068" y="6629145"/>
                <a:ext cx="192324" cy="195008"/>
                <a:chOff x="9101589" y="-1538187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92" name="Forme libre 91">
                  <a:extLst>
                    <a:ext uri="{FF2B5EF4-FFF2-40B4-BE49-F238E27FC236}">
                      <a16:creationId xmlns:a16="http://schemas.microsoft.com/office/drawing/2014/main" id="{80152A2A-649C-644A-0E8C-C0A0E2DEA664}"/>
                    </a:ext>
                  </a:extLst>
                </p:cNvPr>
                <p:cNvSpPr/>
                <p:nvPr/>
              </p:nvSpPr>
              <p:spPr>
                <a:xfrm>
                  <a:off x="9194879" y="-1421921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93" name="Forme libre 92">
                  <a:extLst>
                    <a:ext uri="{FF2B5EF4-FFF2-40B4-BE49-F238E27FC236}">
                      <a16:creationId xmlns:a16="http://schemas.microsoft.com/office/drawing/2014/main" id="{36A804C3-F6A1-6186-5B68-FCDEEFF39586}"/>
                    </a:ext>
                  </a:extLst>
                </p:cNvPr>
                <p:cNvSpPr/>
                <p:nvPr/>
              </p:nvSpPr>
              <p:spPr>
                <a:xfrm>
                  <a:off x="9101589" y="-1538187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2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lnTo>
                        <a:pt x="123166" y="0"/>
                      </a:ln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2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82" name="Forme libre 81">
                <a:extLst>
                  <a:ext uri="{FF2B5EF4-FFF2-40B4-BE49-F238E27FC236}">
                    <a16:creationId xmlns:a16="http://schemas.microsoft.com/office/drawing/2014/main" id="{1874A97E-2EDD-F53F-0339-B084F11BEFC2}"/>
                  </a:ext>
                </a:extLst>
              </p:cNvPr>
              <p:cNvSpPr/>
              <p:nvPr/>
            </p:nvSpPr>
            <p:spPr>
              <a:xfrm>
                <a:off x="4691196" y="6624190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83" name="Graphique 21">
                <a:extLst>
                  <a:ext uri="{FF2B5EF4-FFF2-40B4-BE49-F238E27FC236}">
                    <a16:creationId xmlns:a16="http://schemas.microsoft.com/office/drawing/2014/main" id="{75D20C0C-A640-B119-C934-1316D53DF094}"/>
                  </a:ext>
                </a:extLst>
              </p:cNvPr>
              <p:cNvGrpSpPr/>
              <p:nvPr/>
            </p:nvGrpSpPr>
            <p:grpSpPr>
              <a:xfrm>
                <a:off x="4696699" y="6399457"/>
                <a:ext cx="192324" cy="195008"/>
                <a:chOff x="8789280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90" name="Forme libre 89">
                  <a:extLst>
                    <a:ext uri="{FF2B5EF4-FFF2-40B4-BE49-F238E27FC236}">
                      <a16:creationId xmlns:a16="http://schemas.microsoft.com/office/drawing/2014/main" id="{B18F82AA-4934-82EF-AA73-6A0C0B6EECAD}"/>
                    </a:ext>
                  </a:extLst>
                </p:cNvPr>
                <p:cNvSpPr/>
                <p:nvPr/>
              </p:nvSpPr>
              <p:spPr>
                <a:xfrm>
                  <a:off x="8882570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1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91" name="Forme libre 90">
                  <a:extLst>
                    <a:ext uri="{FF2B5EF4-FFF2-40B4-BE49-F238E27FC236}">
                      <a16:creationId xmlns:a16="http://schemas.microsoft.com/office/drawing/2014/main" id="{4C1447F0-0ACA-C426-8805-53ECAD78E18F}"/>
                    </a:ext>
                  </a:extLst>
                </p:cNvPr>
                <p:cNvSpPr/>
                <p:nvPr/>
              </p:nvSpPr>
              <p:spPr>
                <a:xfrm>
                  <a:off x="8789280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536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4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  <p:sp>
            <p:nvSpPr>
              <p:cNvPr id="84" name="Forme libre 83">
                <a:extLst>
                  <a:ext uri="{FF2B5EF4-FFF2-40B4-BE49-F238E27FC236}">
                    <a16:creationId xmlns:a16="http://schemas.microsoft.com/office/drawing/2014/main" id="{467CE8E0-E40C-6AB2-7464-2D00C5DB9D05}"/>
                  </a:ext>
                </a:extLst>
              </p:cNvPr>
              <p:cNvSpPr/>
              <p:nvPr/>
            </p:nvSpPr>
            <p:spPr>
              <a:xfrm>
                <a:off x="43151" y="6624190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5" name="Forme libre 84">
                <a:extLst>
                  <a:ext uri="{FF2B5EF4-FFF2-40B4-BE49-F238E27FC236}">
                    <a16:creationId xmlns:a16="http://schemas.microsoft.com/office/drawing/2014/main" id="{FC68D942-48E7-DB4E-8DFB-FD567A1D3A52}"/>
                  </a:ext>
                </a:extLst>
              </p:cNvPr>
              <p:cNvSpPr/>
              <p:nvPr/>
            </p:nvSpPr>
            <p:spPr>
              <a:xfrm>
                <a:off x="43151" y="6394503"/>
                <a:ext cx="203330" cy="204807"/>
              </a:xfrm>
              <a:custGeom>
                <a:avLst/>
                <a:gdLst>
                  <a:gd name="connsiteX0" fmla="*/ 273280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80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80" y="137633"/>
                    </a:moveTo>
                    <a:cubicBezTo>
                      <a:pt x="273280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80" y="61620"/>
                      <a:pt x="273280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sp>
            <p:nvSpPr>
              <p:cNvPr id="86" name="Forme libre 85">
                <a:extLst>
                  <a:ext uri="{FF2B5EF4-FFF2-40B4-BE49-F238E27FC236}">
                    <a16:creationId xmlns:a16="http://schemas.microsoft.com/office/drawing/2014/main" id="{C8485969-9744-8DB2-D695-CB46D9CA4C23}"/>
                  </a:ext>
                </a:extLst>
              </p:cNvPr>
              <p:cNvSpPr/>
              <p:nvPr/>
            </p:nvSpPr>
            <p:spPr>
              <a:xfrm>
                <a:off x="2599543" y="6624190"/>
                <a:ext cx="203330" cy="204807"/>
              </a:xfrm>
              <a:custGeom>
                <a:avLst/>
                <a:gdLst>
                  <a:gd name="connsiteX0" fmla="*/ 273279 w 273279"/>
                  <a:gd name="connsiteY0" fmla="*/ 137633 h 275265"/>
                  <a:gd name="connsiteX1" fmla="*/ 136640 w 273279"/>
                  <a:gd name="connsiteY1" fmla="*/ 275265 h 275265"/>
                  <a:gd name="connsiteX2" fmla="*/ 0 w 273279"/>
                  <a:gd name="connsiteY2" fmla="*/ 137633 h 275265"/>
                  <a:gd name="connsiteX3" fmla="*/ 136640 w 273279"/>
                  <a:gd name="connsiteY3" fmla="*/ 0 h 275265"/>
                  <a:gd name="connsiteX4" fmla="*/ 273279 w 273279"/>
                  <a:gd name="connsiteY4" fmla="*/ 137633 h 27526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73279" h="275265">
                    <a:moveTo>
                      <a:pt x="273279" y="137633"/>
                    </a:moveTo>
                    <a:cubicBezTo>
                      <a:pt x="273279" y="213645"/>
                      <a:pt x="212104" y="275265"/>
                      <a:pt x="136640" y="275265"/>
                    </a:cubicBezTo>
                    <a:cubicBezTo>
                      <a:pt x="61176" y="275265"/>
                      <a:pt x="0" y="213645"/>
                      <a:pt x="0" y="137633"/>
                    </a:cubicBezTo>
                    <a:cubicBezTo>
                      <a:pt x="0" y="61620"/>
                      <a:pt x="61176" y="0"/>
                      <a:pt x="136640" y="0"/>
                    </a:cubicBezTo>
                    <a:cubicBezTo>
                      <a:pt x="212104" y="0"/>
                      <a:pt x="273279" y="61620"/>
                      <a:pt x="273279" y="137633"/>
                    </a:cubicBezTo>
                    <a:close/>
                  </a:path>
                </a:pathLst>
              </a:custGeom>
              <a:solidFill>
                <a:srgbClr val="FFFFFF">
                  <a:alpha val="10000"/>
                </a:srgbClr>
              </a:solidFill>
              <a:ln w="0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fr-FR"/>
              </a:p>
            </p:txBody>
          </p:sp>
          <p:grpSp>
            <p:nvGrpSpPr>
              <p:cNvPr id="87" name="Graphique 21">
                <a:extLst>
                  <a:ext uri="{FF2B5EF4-FFF2-40B4-BE49-F238E27FC236}">
                    <a16:creationId xmlns:a16="http://schemas.microsoft.com/office/drawing/2014/main" id="{66A6BF03-42A1-B923-40A6-20BA3A682442}"/>
                  </a:ext>
                </a:extLst>
              </p:cNvPr>
              <p:cNvGrpSpPr/>
              <p:nvPr/>
            </p:nvGrpSpPr>
            <p:grpSpPr>
              <a:xfrm>
                <a:off x="2605046" y="6399457"/>
                <a:ext cx="192324" cy="195008"/>
                <a:chOff x="5978060" y="-1846891"/>
                <a:chExt cx="258487" cy="262094"/>
              </a:xfrm>
              <a:solidFill>
                <a:srgbClr val="FFFFFF">
                  <a:alpha val="10000"/>
                </a:srgbClr>
              </a:solidFill>
            </p:grpSpPr>
            <p:sp>
              <p:nvSpPr>
                <p:cNvPr id="88" name="Forme libre 87">
                  <a:extLst>
                    <a:ext uri="{FF2B5EF4-FFF2-40B4-BE49-F238E27FC236}">
                      <a16:creationId xmlns:a16="http://schemas.microsoft.com/office/drawing/2014/main" id="{67A547D8-9EF3-81B7-AD31-4430FC114100}"/>
                    </a:ext>
                  </a:extLst>
                </p:cNvPr>
                <p:cNvSpPr/>
                <p:nvPr/>
              </p:nvSpPr>
              <p:spPr>
                <a:xfrm>
                  <a:off x="6071350" y="-1730624"/>
                  <a:ext cx="165197" cy="29267"/>
                </a:xfrm>
                <a:custGeom>
                  <a:avLst/>
                  <a:gdLst>
                    <a:gd name="connsiteX0" fmla="*/ 14645 w 165197"/>
                    <a:gd name="connsiteY0" fmla="*/ 0 h 29267"/>
                    <a:gd name="connsiteX1" fmla="*/ 0 w 165197"/>
                    <a:gd name="connsiteY1" fmla="*/ 14634 h 29267"/>
                    <a:gd name="connsiteX2" fmla="*/ 14645 w 165197"/>
                    <a:gd name="connsiteY2" fmla="*/ 29268 h 29267"/>
                    <a:gd name="connsiteX3" fmla="*/ 14645 w 165197"/>
                    <a:gd name="connsiteY3" fmla="*/ 29268 h 29267"/>
                    <a:gd name="connsiteX4" fmla="*/ 165198 w 165197"/>
                    <a:gd name="connsiteY4" fmla="*/ 29268 h 29267"/>
                    <a:gd name="connsiteX5" fmla="*/ 165198 w 165197"/>
                    <a:gd name="connsiteY5" fmla="*/ 0 h 29267"/>
                    <a:gd name="connsiteX6" fmla="*/ 14645 w 165197"/>
                    <a:gd name="connsiteY6" fmla="*/ 0 h 292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65197" h="29267">
                      <a:moveTo>
                        <a:pt x="14645" y="0"/>
                      </a:moveTo>
                      <a:cubicBezTo>
                        <a:pt x="6590" y="0"/>
                        <a:pt x="0" y="6585"/>
                        <a:pt x="0" y="14634"/>
                      </a:cubicBezTo>
                      <a:cubicBezTo>
                        <a:pt x="0" y="23341"/>
                        <a:pt x="7249" y="29268"/>
                        <a:pt x="14645" y="29268"/>
                      </a:cubicBezTo>
                      <a:cubicBezTo>
                        <a:pt x="14645" y="29268"/>
                        <a:pt x="14645" y="29268"/>
                        <a:pt x="14645" y="29268"/>
                      </a:cubicBezTo>
                      <a:lnTo>
                        <a:pt x="165198" y="29268"/>
                      </a:lnTo>
                      <a:cubicBezTo>
                        <a:pt x="165198" y="29268"/>
                        <a:pt x="165198" y="0"/>
                        <a:pt x="165198" y="0"/>
                      </a:cubicBezTo>
                      <a:lnTo>
                        <a:pt x="14645" y="0"/>
                      </a:ln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  <p:sp>
              <p:nvSpPr>
                <p:cNvPr id="89" name="Forme libre 88">
                  <a:extLst>
                    <a:ext uri="{FF2B5EF4-FFF2-40B4-BE49-F238E27FC236}">
                      <a16:creationId xmlns:a16="http://schemas.microsoft.com/office/drawing/2014/main" id="{3B0FB607-E325-F10D-985E-BA1523F3D51B}"/>
                    </a:ext>
                  </a:extLst>
                </p:cNvPr>
                <p:cNvSpPr/>
                <p:nvPr/>
              </p:nvSpPr>
              <p:spPr>
                <a:xfrm>
                  <a:off x="5978060" y="-1846891"/>
                  <a:ext cx="258487" cy="262094"/>
                </a:xfrm>
                <a:custGeom>
                  <a:avLst/>
                  <a:gdLst>
                    <a:gd name="connsiteX0" fmla="*/ 123972 w 258487"/>
                    <a:gd name="connsiteY0" fmla="*/ 232680 h 262094"/>
                    <a:gd name="connsiteX1" fmla="*/ 29290 w 258487"/>
                    <a:gd name="connsiteY1" fmla="*/ 130901 h 262094"/>
                    <a:gd name="connsiteX2" fmla="*/ 123972 w 258487"/>
                    <a:gd name="connsiteY2" fmla="*/ 29195 h 262094"/>
                    <a:gd name="connsiteX3" fmla="*/ 258488 w 258487"/>
                    <a:gd name="connsiteY3" fmla="*/ 29195 h 262094"/>
                    <a:gd name="connsiteX4" fmla="*/ 258488 w 258487"/>
                    <a:gd name="connsiteY4" fmla="*/ 0 h 262094"/>
                    <a:gd name="connsiteX5" fmla="*/ 123166 w 258487"/>
                    <a:gd name="connsiteY5" fmla="*/ 0 h 262094"/>
                    <a:gd name="connsiteX6" fmla="*/ 0 w 258487"/>
                    <a:gd name="connsiteY6" fmla="*/ 130974 h 262094"/>
                    <a:gd name="connsiteX7" fmla="*/ 123313 w 258487"/>
                    <a:gd name="connsiteY7" fmla="*/ 261582 h 262094"/>
                    <a:gd name="connsiteX8" fmla="*/ 258488 w 258487"/>
                    <a:gd name="connsiteY8" fmla="*/ 262095 h 262094"/>
                    <a:gd name="connsiteX9" fmla="*/ 258488 w 258487"/>
                    <a:gd name="connsiteY9" fmla="*/ 232900 h 262094"/>
                    <a:gd name="connsiteX10" fmla="*/ 123972 w 258487"/>
                    <a:gd name="connsiteY10" fmla="*/ 232753 h 2620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258487" h="262094">
                      <a:moveTo>
                        <a:pt x="123972" y="232680"/>
                      </a:moveTo>
                      <a:cubicBezTo>
                        <a:pt x="69052" y="232680"/>
                        <a:pt x="29290" y="185193"/>
                        <a:pt x="29290" y="130901"/>
                      </a:cubicBezTo>
                      <a:cubicBezTo>
                        <a:pt x="29290" y="76609"/>
                        <a:pt x="69052" y="29195"/>
                        <a:pt x="123972" y="29195"/>
                      </a:cubicBezTo>
                      <a:lnTo>
                        <a:pt x="258488" y="29195"/>
                      </a:lnTo>
                      <a:cubicBezTo>
                        <a:pt x="258488" y="29195"/>
                        <a:pt x="258488" y="0"/>
                        <a:pt x="258488" y="0"/>
                      </a:cubicBezTo>
                      <a:cubicBezTo>
                        <a:pt x="258488" y="0"/>
                        <a:pt x="205472" y="0"/>
                        <a:pt x="123166" y="0"/>
                      </a:cubicBezTo>
                      <a:cubicBezTo>
                        <a:pt x="40933" y="0"/>
                        <a:pt x="0" y="70609"/>
                        <a:pt x="0" y="130974"/>
                      </a:cubicBezTo>
                      <a:cubicBezTo>
                        <a:pt x="0" y="191339"/>
                        <a:pt x="42837" y="261582"/>
                        <a:pt x="123313" y="261582"/>
                      </a:cubicBezTo>
                      <a:lnTo>
                        <a:pt x="258488" y="262095"/>
                      </a:lnTo>
                      <a:lnTo>
                        <a:pt x="258488" y="232900"/>
                      </a:lnTo>
                      <a:cubicBezTo>
                        <a:pt x="258488" y="232900"/>
                        <a:pt x="123972" y="232753"/>
                        <a:pt x="123972" y="232753"/>
                      </a:cubicBezTo>
                      <a:close/>
                    </a:path>
                  </a:pathLst>
                </a:custGeom>
                <a:grpFill/>
                <a:ln w="0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fr-FR"/>
                </a:p>
              </p:txBody>
            </p:sp>
          </p:grpSp>
        </p:grpSp>
      </p:grpSp>
      <p:sp>
        <p:nvSpPr>
          <p:cNvPr id="201" name="Date Placeholder 4">
            <a:extLst>
              <a:ext uri="{FF2B5EF4-FFF2-40B4-BE49-F238E27FC236}">
                <a16:creationId xmlns:a16="http://schemas.microsoft.com/office/drawing/2014/main" id="{D7F2EB75-67AC-532A-9449-BEC73D39B93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194811" y="6455656"/>
            <a:ext cx="2743200" cy="2903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2D3F40-3A78-4293-8F3F-1E284C3257D4}" type="datetime1">
              <a:rPr lang="fr-FR" smtClean="0"/>
              <a:pPr/>
              <a:t>16/05/2025</a:t>
            </a:fld>
            <a:endParaRPr lang="fr-FR"/>
          </a:p>
        </p:txBody>
      </p:sp>
      <p:sp>
        <p:nvSpPr>
          <p:cNvPr id="202" name="Footer Placeholder 5">
            <a:extLst>
              <a:ext uri="{FF2B5EF4-FFF2-40B4-BE49-F238E27FC236}">
                <a16:creationId xmlns:a16="http://schemas.microsoft.com/office/drawing/2014/main" id="{C85A32FD-53E7-2C78-5A01-81BF00D80B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514350" y="6455656"/>
            <a:ext cx="3028950" cy="2903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203" name="Slide Number Placeholder 6">
            <a:extLst>
              <a:ext uri="{FF2B5EF4-FFF2-40B4-BE49-F238E27FC236}">
                <a16:creationId xmlns:a16="http://schemas.microsoft.com/office/drawing/2014/main" id="{DCBB6E0C-8763-EE44-3C92-A09C5A5CD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4450" y="6455656"/>
            <a:ext cx="2743200" cy="290336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C3BB23-CDFC-4291-A4D2-FB1740117D5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078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.Texte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20">
            <a:extLst>
              <a:ext uri="{FF2B5EF4-FFF2-40B4-BE49-F238E27FC236}">
                <a16:creationId xmlns:a16="http://schemas.microsoft.com/office/drawing/2014/main" id="{C9EDC59A-1BAC-ABF3-FB12-2E495FB3D90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44919"/>
            <a:ext cx="12192000" cy="520701"/>
          </a:xfrm>
          <a:prstGeom prst="rect">
            <a:avLst/>
          </a:prstGeom>
        </p:spPr>
      </p:pic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198A44-3EEA-CE6E-442E-F9921B3848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C2D3F40-3A78-4293-8F3F-1E284C3257D4}" type="datetime1">
              <a:rPr lang="fr-FR" smtClean="0"/>
              <a:pPr/>
              <a:t>16/05/2025</a:t>
            </a:fld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B1667-337E-21DA-CF13-2DE1CD8C3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90D4D-06EC-B215-A3D1-66664A46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F9C3BB23-CDFC-4291-A4D2-FB1740117D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11EC4664-EEF7-2536-598B-BE3B7CA92EA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514350" y="1736725"/>
            <a:ext cx="11163300" cy="4047104"/>
          </a:xfrm>
        </p:spPr>
        <p:txBody>
          <a:bodyPr/>
          <a:lstStyle>
            <a:lvl1pPr>
              <a:spcAft>
                <a:spcPts val="1200"/>
              </a:spcAft>
              <a:defRPr sz="1400"/>
            </a:lvl1pPr>
            <a:lvl2pPr>
              <a:spcAft>
                <a:spcPts val="1200"/>
              </a:spcAft>
              <a:defRPr sz="1200"/>
            </a:lvl2pPr>
            <a:lvl3pPr>
              <a:spcAft>
                <a:spcPts val="1200"/>
              </a:spcAft>
              <a:defRPr sz="1100"/>
            </a:lvl3pPr>
            <a:lvl4pPr>
              <a:spcAft>
                <a:spcPts val="1200"/>
              </a:spcAft>
              <a:defRPr sz="1050"/>
            </a:lvl4pPr>
            <a:lvl5pPr>
              <a:spcAft>
                <a:spcPts val="1200"/>
              </a:spcAft>
              <a:defRPr sz="105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Title 17">
            <a:extLst>
              <a:ext uri="{FF2B5EF4-FFF2-40B4-BE49-F238E27FC236}">
                <a16:creationId xmlns:a16="http://schemas.microsoft.com/office/drawing/2014/main" id="{2DC885A5-BECD-1146-DD87-D697EAAD5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512764"/>
            <a:ext cx="8358718" cy="474410"/>
          </a:xfrm>
        </p:spPr>
        <p:txBody>
          <a:bodyPr anchor="t"/>
          <a:lstStyle>
            <a:lvl1pPr>
              <a:defRPr sz="3600"/>
            </a:lvl1pPr>
          </a:lstStyle>
          <a:p>
            <a:r>
              <a:rPr lang="en-US"/>
              <a:t>Click to edit</a:t>
            </a:r>
            <a:endParaRPr lang="fr-FR"/>
          </a:p>
        </p:txBody>
      </p:sp>
      <p:sp>
        <p:nvSpPr>
          <p:cNvPr id="9" name="Text Placeholder 19">
            <a:extLst>
              <a:ext uri="{FF2B5EF4-FFF2-40B4-BE49-F238E27FC236}">
                <a16:creationId xmlns:a16="http://schemas.microsoft.com/office/drawing/2014/main" id="{75167E94-644D-D5BF-7230-435F714544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350" y="1005591"/>
            <a:ext cx="8358718" cy="47441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grpSp>
        <p:nvGrpSpPr>
          <p:cNvPr id="13" name="Groupe 12">
            <a:extLst>
              <a:ext uri="{FF2B5EF4-FFF2-40B4-BE49-F238E27FC236}">
                <a16:creationId xmlns:a16="http://schemas.microsoft.com/office/drawing/2014/main" id="{3C264B06-9CE5-4DB6-FD94-F39FBDC3711D}"/>
              </a:ext>
            </a:extLst>
          </p:cNvPr>
          <p:cNvGrpSpPr/>
          <p:nvPr userDrawn="1"/>
        </p:nvGrpSpPr>
        <p:grpSpPr>
          <a:xfrm>
            <a:off x="9242552" y="530578"/>
            <a:ext cx="2610650" cy="739422"/>
            <a:chOff x="9242552" y="530578"/>
            <a:chExt cx="2610650" cy="739422"/>
          </a:xfrm>
        </p:grpSpPr>
        <p:grpSp>
          <p:nvGrpSpPr>
            <p:cNvPr id="3" name="Groupe 2">
              <a:extLst>
                <a:ext uri="{FF2B5EF4-FFF2-40B4-BE49-F238E27FC236}">
                  <a16:creationId xmlns:a16="http://schemas.microsoft.com/office/drawing/2014/main" id="{BC6EC68C-587B-5894-CA3A-7B12A9CC6276}"/>
                </a:ext>
              </a:extLst>
            </p:cNvPr>
            <p:cNvGrpSpPr/>
            <p:nvPr userDrawn="1"/>
          </p:nvGrpSpPr>
          <p:grpSpPr>
            <a:xfrm>
              <a:off x="9242552" y="530578"/>
              <a:ext cx="1152348" cy="555671"/>
              <a:chOff x="9242552" y="530578"/>
              <a:chExt cx="1152348" cy="555671"/>
            </a:xfrm>
          </p:grpSpPr>
          <p:cxnSp>
            <p:nvCxnSpPr>
              <p:cNvPr id="11" name="Connecteur droit 10">
                <a:extLst>
                  <a:ext uri="{FF2B5EF4-FFF2-40B4-BE49-F238E27FC236}">
                    <a16:creationId xmlns:a16="http://schemas.microsoft.com/office/drawing/2014/main" id="{F8F69551-69F0-2AC6-D2A9-F1C234A4ADBC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394900" y="530579"/>
                <a:ext cx="0" cy="554532"/>
              </a:xfrm>
              <a:prstGeom prst="line">
                <a:avLst/>
              </a:prstGeom>
              <a:ln w="9525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2" name="Graphic 7">
                <a:extLst>
                  <a:ext uri="{FF2B5EF4-FFF2-40B4-BE49-F238E27FC236}">
                    <a16:creationId xmlns:a16="http://schemas.microsoft.com/office/drawing/2014/main" id="{2DEBB3EB-B920-CB6F-20CA-55B288EB2075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9242552" y="530578"/>
                <a:ext cx="1029357" cy="555671"/>
              </a:xfrm>
              <a:prstGeom prst="rect">
                <a:avLst/>
              </a:prstGeom>
            </p:spPr>
          </p:pic>
        </p:grpSp>
        <p:pic>
          <p:nvPicPr>
            <p:cNvPr id="8" name="Image 7" descr="Une image contenant Police, Graphique, capture d’écran, logo&#10;&#10;Le contenu généré par l’IA peut être incorrect.">
              <a:extLst>
                <a:ext uri="{FF2B5EF4-FFF2-40B4-BE49-F238E27FC236}">
                  <a16:creationId xmlns:a16="http://schemas.microsoft.com/office/drawing/2014/main" id="{D8038C27-B461-C751-E242-9CF2E211652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6"/>
            <a:stretch>
              <a:fillRect/>
            </a:stretch>
          </p:blipFill>
          <p:spPr>
            <a:xfrm>
              <a:off x="10344033" y="542804"/>
              <a:ext cx="1509169" cy="727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662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4">
            <a:extLst>
              <a:ext uri="{FF2B5EF4-FFF2-40B4-BE49-F238E27FC236}">
                <a16:creationId xmlns:a16="http://schemas.microsoft.com/office/drawing/2014/main" id="{DDC39DA3-0250-7D3F-F853-8EF251A54EEE}"/>
              </a:ext>
            </a:extLst>
          </p:cNvPr>
          <p:cNvSpPr>
            <a:spLocks noGrp="1"/>
          </p:cNvSpPr>
          <p:nvPr>
            <p:ph type="pic" sz="quarter" idx="16"/>
          </p:nvPr>
        </p:nvSpPr>
        <p:spPr>
          <a:xfrm>
            <a:off x="577037" y="1511669"/>
            <a:ext cx="11037925" cy="4950560"/>
          </a:xfrm>
          <a:solidFill>
            <a:schemeClr val="bg1">
              <a:lumMod val="95000"/>
            </a:schemeClr>
          </a:solidFill>
        </p:spPr>
        <p:txBody>
          <a:bodyPr bIns="720000" anchor="ctr"/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14" name="Title 17">
            <a:extLst>
              <a:ext uri="{FF2B5EF4-FFF2-40B4-BE49-F238E27FC236}">
                <a16:creationId xmlns:a16="http://schemas.microsoft.com/office/drawing/2014/main" id="{9BA0AF13-AEE1-B1DB-A6A7-D48C73851F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512764"/>
            <a:ext cx="8358718" cy="474410"/>
          </a:xfrm>
        </p:spPr>
        <p:txBody>
          <a:bodyPr anchor="t"/>
          <a:lstStyle>
            <a:lvl1pPr>
              <a:defRPr sz="3600"/>
            </a:lvl1pPr>
          </a:lstStyle>
          <a:p>
            <a:r>
              <a:rPr lang="en-US"/>
              <a:t>Click to edit</a:t>
            </a:r>
            <a:endParaRPr lang="fr-FR"/>
          </a:p>
        </p:txBody>
      </p:sp>
      <p:sp>
        <p:nvSpPr>
          <p:cNvPr id="15" name="Text Placeholder 19">
            <a:extLst>
              <a:ext uri="{FF2B5EF4-FFF2-40B4-BE49-F238E27FC236}">
                <a16:creationId xmlns:a16="http://schemas.microsoft.com/office/drawing/2014/main" id="{4785AA2E-3464-7162-EBA1-A9828232A5E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14350" y="1005591"/>
            <a:ext cx="8358718" cy="47441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</a:t>
            </a:r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AB9F1CA4-FD02-8E50-06E4-364074D00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934450" y="6455656"/>
            <a:ext cx="2743200" cy="290336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F9C3BB23-CDFC-4291-A4D2-FB1740117D51}" type="slidenum">
              <a:rPr lang="fr-FR" smtClean="0"/>
              <a:pPr/>
              <a:t>‹N°›</a:t>
            </a:fld>
            <a:endParaRPr lang="fr-FR"/>
          </a:p>
        </p:txBody>
      </p:sp>
      <p:grpSp>
        <p:nvGrpSpPr>
          <p:cNvPr id="3" name="Groupe 2">
            <a:extLst>
              <a:ext uri="{FF2B5EF4-FFF2-40B4-BE49-F238E27FC236}">
                <a16:creationId xmlns:a16="http://schemas.microsoft.com/office/drawing/2014/main" id="{1FC896BA-5FBD-E310-61F7-E8DB6427CD23}"/>
              </a:ext>
            </a:extLst>
          </p:cNvPr>
          <p:cNvGrpSpPr/>
          <p:nvPr userDrawn="1"/>
        </p:nvGrpSpPr>
        <p:grpSpPr>
          <a:xfrm>
            <a:off x="9242552" y="530578"/>
            <a:ext cx="2610650" cy="739422"/>
            <a:chOff x="9242552" y="530578"/>
            <a:chExt cx="2610650" cy="739422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7122CDEF-6C80-7B0C-B249-608ECF44A0B4}"/>
                </a:ext>
              </a:extLst>
            </p:cNvPr>
            <p:cNvGrpSpPr/>
            <p:nvPr userDrawn="1"/>
          </p:nvGrpSpPr>
          <p:grpSpPr>
            <a:xfrm>
              <a:off x="9242552" y="530578"/>
              <a:ext cx="1152348" cy="555671"/>
              <a:chOff x="9242552" y="530578"/>
              <a:chExt cx="1152348" cy="555671"/>
            </a:xfrm>
          </p:grpSpPr>
          <p:cxnSp>
            <p:nvCxnSpPr>
              <p:cNvPr id="6" name="Connecteur droit 5">
                <a:extLst>
                  <a:ext uri="{FF2B5EF4-FFF2-40B4-BE49-F238E27FC236}">
                    <a16:creationId xmlns:a16="http://schemas.microsoft.com/office/drawing/2014/main" id="{F90C20D0-9867-AA8D-C076-8CC5E1C26D53}"/>
                  </a:ext>
                </a:extLst>
              </p:cNvPr>
              <p:cNvCxnSpPr>
                <a:cxnSpLocks/>
              </p:cNvCxnSpPr>
              <p:nvPr userDrawn="1"/>
            </p:nvCxnSpPr>
            <p:spPr>
              <a:xfrm>
                <a:off x="10394900" y="530579"/>
                <a:ext cx="0" cy="554532"/>
              </a:xfrm>
              <a:prstGeom prst="line">
                <a:avLst/>
              </a:prstGeom>
              <a:ln w="9525" cap="rnd">
                <a:solidFill>
                  <a:schemeClr val="tx1"/>
                </a:solidFill>
                <a:round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7" name="Graphic 7">
                <a:extLst>
                  <a:ext uri="{FF2B5EF4-FFF2-40B4-BE49-F238E27FC236}">
                    <a16:creationId xmlns:a16="http://schemas.microsoft.com/office/drawing/2014/main" id="{15789930-AD8E-53DC-E8A8-E12A6912E139}"/>
                  </a:ext>
                </a:extLst>
              </p:cNvPr>
              <p:cNvPicPr>
                <a:picLocks noChangeAspect="1"/>
              </p:cNvPicPr>
              <p:nvPr userDrawn="1"/>
            </p:nvPicPr>
            <p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/>
              </a:stretch>
            </p:blipFill>
            <p:spPr>
              <a:xfrm>
                <a:off x="9242552" y="530578"/>
                <a:ext cx="1029357" cy="555671"/>
              </a:xfrm>
              <a:prstGeom prst="rect">
                <a:avLst/>
              </a:prstGeom>
            </p:spPr>
          </p:pic>
        </p:grpSp>
        <p:pic>
          <p:nvPicPr>
            <p:cNvPr id="5" name="Image 4" descr="Une image contenant Police, Graphique, capture d’écran, logo&#10;&#10;Le contenu généré par l’IA peut être incorrect.">
              <a:extLst>
                <a:ext uri="{FF2B5EF4-FFF2-40B4-BE49-F238E27FC236}">
                  <a16:creationId xmlns:a16="http://schemas.microsoft.com/office/drawing/2014/main" id="{8EFEEE29-789F-B4E7-193B-D98C2578D6A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4"/>
            <a:stretch>
              <a:fillRect/>
            </a:stretch>
          </p:blipFill>
          <p:spPr>
            <a:xfrm>
              <a:off x="10344033" y="542804"/>
              <a:ext cx="1509169" cy="72719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4038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mai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Graphic 30">
            <a:extLst>
              <a:ext uri="{FF2B5EF4-FFF2-40B4-BE49-F238E27FC236}">
                <a16:creationId xmlns:a16="http://schemas.microsoft.com/office/drawing/2014/main" id="{827FABE2-84A4-2D6A-E117-9AA12E14BC3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44919"/>
            <a:ext cx="12192000" cy="52070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B498AFBE-4798-06ED-99B4-4515491596A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028700" y="512763"/>
            <a:ext cx="2711450" cy="651983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algn="ctr">
              <a:lnSpc>
                <a:spcPct val="110000"/>
              </a:lnSpc>
              <a:defRPr sz="3200" b="1" i="0">
                <a:solidFill>
                  <a:schemeClr val="bg1"/>
                </a:solidFill>
                <a:latin typeface="Avenir Heavy" panose="020B0703020203020204" pitchFamily="34" charset="0"/>
              </a:defRPr>
            </a:lvl1pPr>
          </a:lstStyle>
          <a:p>
            <a:r>
              <a:rPr lang="en-US" err="1"/>
              <a:t>sommaire</a:t>
            </a:r>
            <a:endParaRPr lang="fr-FR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B1667-337E-21DA-CF13-2DE1CD8C3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90D4D-06EC-B215-A3D1-66664A46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fld id="{F9C3BB23-CDFC-4291-A4D2-FB1740117D5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FB59963D-65D8-BCA1-4C16-032F42342CA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9900" y="512764"/>
            <a:ext cx="1047750" cy="5656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F0F6D288-AABF-CB71-A8C4-73C4CAF87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028700" y="2144526"/>
            <a:ext cx="429932" cy="429932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63612051-E9E3-5BDA-6C32-45BEF1D28BA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1627186" y="2144246"/>
            <a:ext cx="7307263" cy="430213"/>
          </a:xfrm>
        </p:spPr>
        <p:txBody>
          <a:bodyPr anchor="ctr"/>
          <a:lstStyle>
            <a:lvl1pPr>
              <a:defRPr sz="2000">
                <a:latin typeface="Avenir Book" panose="02000503020000020003" pitchFamily="2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4" name="Text Placeholder 9">
            <a:extLst>
              <a:ext uri="{FF2B5EF4-FFF2-40B4-BE49-F238E27FC236}">
                <a16:creationId xmlns:a16="http://schemas.microsoft.com/office/drawing/2014/main" id="{7E275EEC-1A8A-1F33-E790-95E4CD4EECA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28700" y="2754262"/>
            <a:ext cx="429932" cy="429932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17" name="Text Placeholder 12">
            <a:extLst>
              <a:ext uri="{FF2B5EF4-FFF2-40B4-BE49-F238E27FC236}">
                <a16:creationId xmlns:a16="http://schemas.microsoft.com/office/drawing/2014/main" id="{3DA02B0E-EB13-546C-7500-5C7FE52C3F5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627186" y="2753982"/>
            <a:ext cx="7307263" cy="430213"/>
          </a:xfrm>
        </p:spPr>
        <p:txBody>
          <a:bodyPr anchor="ctr"/>
          <a:lstStyle>
            <a:lvl1pPr>
              <a:defRPr sz="2000">
                <a:latin typeface="Avenir Book" panose="02000503020000020003" pitchFamily="2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2" name="Text Placeholder 9">
            <a:extLst>
              <a:ext uri="{FF2B5EF4-FFF2-40B4-BE49-F238E27FC236}">
                <a16:creationId xmlns:a16="http://schemas.microsoft.com/office/drawing/2014/main" id="{18EBB7C9-6DAD-E8DA-963E-E97679F31869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28700" y="3363998"/>
            <a:ext cx="429932" cy="429932"/>
          </a:xfrm>
          <a:prstGeom prst="ellipse">
            <a:avLst/>
          </a:prstGeom>
          <a:solidFill>
            <a:schemeClr val="accent4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3" name="Text Placeholder 12">
            <a:extLst>
              <a:ext uri="{FF2B5EF4-FFF2-40B4-BE49-F238E27FC236}">
                <a16:creationId xmlns:a16="http://schemas.microsoft.com/office/drawing/2014/main" id="{A898C16E-51C1-A800-388F-CE1ED3056E5B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627186" y="3363718"/>
            <a:ext cx="7307263" cy="430213"/>
          </a:xfrm>
        </p:spPr>
        <p:txBody>
          <a:bodyPr anchor="ctr"/>
          <a:lstStyle>
            <a:lvl1pPr>
              <a:defRPr sz="2000">
                <a:latin typeface="Avenir Book" panose="02000503020000020003" pitchFamily="2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4" name="Text Placeholder 9">
            <a:extLst>
              <a:ext uri="{FF2B5EF4-FFF2-40B4-BE49-F238E27FC236}">
                <a16:creationId xmlns:a16="http://schemas.microsoft.com/office/drawing/2014/main" id="{75BA0028-9D01-CCC5-C0EC-7156B6B5457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28700" y="3973734"/>
            <a:ext cx="429932" cy="429932"/>
          </a:xfrm>
          <a:prstGeom prst="ellipse">
            <a:avLst/>
          </a:prstGeom>
          <a:solidFill>
            <a:schemeClr val="accent6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5" name="Text Placeholder 12">
            <a:extLst>
              <a:ext uri="{FF2B5EF4-FFF2-40B4-BE49-F238E27FC236}">
                <a16:creationId xmlns:a16="http://schemas.microsoft.com/office/drawing/2014/main" id="{ADA44820-70AA-ECE0-0EC2-FEB824192F00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627186" y="3973454"/>
            <a:ext cx="7307263" cy="430213"/>
          </a:xfrm>
        </p:spPr>
        <p:txBody>
          <a:bodyPr anchor="ctr"/>
          <a:lstStyle>
            <a:lvl1pPr>
              <a:defRPr sz="2000">
                <a:latin typeface="Avenir Book" panose="02000503020000020003" pitchFamily="2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6" name="Text Placeholder 9">
            <a:extLst>
              <a:ext uri="{FF2B5EF4-FFF2-40B4-BE49-F238E27FC236}">
                <a16:creationId xmlns:a16="http://schemas.microsoft.com/office/drawing/2014/main" id="{C05252C4-19E5-877F-675E-CCC99B1CA05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028700" y="4583470"/>
            <a:ext cx="429932" cy="429932"/>
          </a:xfrm>
          <a:prstGeom prst="ellipse">
            <a:avLst/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7" name="Text Placeholder 12">
            <a:extLst>
              <a:ext uri="{FF2B5EF4-FFF2-40B4-BE49-F238E27FC236}">
                <a16:creationId xmlns:a16="http://schemas.microsoft.com/office/drawing/2014/main" id="{AD1F41CF-C4D5-A17B-9B9C-15DAA83418AA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27186" y="4583190"/>
            <a:ext cx="7307263" cy="430213"/>
          </a:xfrm>
        </p:spPr>
        <p:txBody>
          <a:bodyPr anchor="ctr"/>
          <a:lstStyle>
            <a:lvl1pPr>
              <a:defRPr sz="2000">
                <a:latin typeface="Avenir Book" panose="02000503020000020003" pitchFamily="2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8" name="Text Placeholder 9">
            <a:extLst>
              <a:ext uri="{FF2B5EF4-FFF2-40B4-BE49-F238E27FC236}">
                <a16:creationId xmlns:a16="http://schemas.microsoft.com/office/drawing/2014/main" id="{607B510E-C8FC-5671-DCE4-AE9FEEE45895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028700" y="5193205"/>
            <a:ext cx="429932" cy="429932"/>
          </a:xfrm>
          <a:prstGeom prst="ellipse">
            <a:avLst/>
          </a:prstGeom>
          <a:solidFill>
            <a:schemeClr val="accent5"/>
          </a:solidFill>
        </p:spPr>
        <p:txBody>
          <a:bodyPr anchor="ctr"/>
          <a:lstStyle>
            <a:lvl1pPr marL="0" indent="0" algn="ctr">
              <a:buFont typeface="Arial" panose="020B0604020202020204" pitchFamily="34" charset="0"/>
              <a:buNone/>
              <a:defRPr sz="1600"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9" name="Text Placeholder 12">
            <a:extLst>
              <a:ext uri="{FF2B5EF4-FFF2-40B4-BE49-F238E27FC236}">
                <a16:creationId xmlns:a16="http://schemas.microsoft.com/office/drawing/2014/main" id="{60812B46-D604-C312-EBE6-96BF7F490B08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627186" y="5192924"/>
            <a:ext cx="7307263" cy="430213"/>
          </a:xfrm>
        </p:spPr>
        <p:txBody>
          <a:bodyPr anchor="ctr"/>
          <a:lstStyle>
            <a:lvl1pPr>
              <a:defRPr sz="2000">
                <a:latin typeface="Avenir Book" panose="02000503020000020003" pitchFamily="2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3" name="Text Placeholder 12">
            <a:extLst>
              <a:ext uri="{FF2B5EF4-FFF2-40B4-BE49-F238E27FC236}">
                <a16:creationId xmlns:a16="http://schemas.microsoft.com/office/drawing/2014/main" id="{5F617A58-5787-5A2C-2AFD-FD66E2007364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9063319" y="2144246"/>
            <a:ext cx="1071282" cy="430213"/>
          </a:xfrm>
        </p:spPr>
        <p:txBody>
          <a:bodyPr anchor="ctr"/>
          <a:lstStyle>
            <a:lvl1pPr algn="r">
              <a:defRPr sz="1600">
                <a:latin typeface="Avenir Book" panose="02000503020000020003" pitchFamily="2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6" name="Text Placeholder 12">
            <a:extLst>
              <a:ext uri="{FF2B5EF4-FFF2-40B4-BE49-F238E27FC236}">
                <a16:creationId xmlns:a16="http://schemas.microsoft.com/office/drawing/2014/main" id="{8EAEC628-E5A8-D4F9-4548-C37CAC5B22C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9063319" y="2753981"/>
            <a:ext cx="1071282" cy="430213"/>
          </a:xfrm>
        </p:spPr>
        <p:txBody>
          <a:bodyPr anchor="ctr"/>
          <a:lstStyle>
            <a:lvl1pPr algn="r">
              <a:defRPr sz="1600">
                <a:latin typeface="Avenir Book" panose="02000503020000020003" pitchFamily="2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7" name="Text Placeholder 12">
            <a:extLst>
              <a:ext uri="{FF2B5EF4-FFF2-40B4-BE49-F238E27FC236}">
                <a16:creationId xmlns:a16="http://schemas.microsoft.com/office/drawing/2014/main" id="{D47C46A0-8E6E-B868-2E3B-BAF00EBE9165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9063319" y="3363716"/>
            <a:ext cx="1071282" cy="430213"/>
          </a:xfrm>
        </p:spPr>
        <p:txBody>
          <a:bodyPr anchor="ctr"/>
          <a:lstStyle>
            <a:lvl1pPr algn="r">
              <a:defRPr sz="1600">
                <a:latin typeface="Avenir Book" panose="02000503020000020003" pitchFamily="2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8" name="Text Placeholder 12">
            <a:extLst>
              <a:ext uri="{FF2B5EF4-FFF2-40B4-BE49-F238E27FC236}">
                <a16:creationId xmlns:a16="http://schemas.microsoft.com/office/drawing/2014/main" id="{F976C232-056B-5C52-0C88-EBFD0D0663D8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063319" y="3973451"/>
            <a:ext cx="1071282" cy="430213"/>
          </a:xfrm>
        </p:spPr>
        <p:txBody>
          <a:bodyPr anchor="ctr"/>
          <a:lstStyle>
            <a:lvl1pPr algn="r">
              <a:defRPr sz="1600">
                <a:latin typeface="Avenir Book" panose="02000503020000020003" pitchFamily="2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39" name="Text Placeholder 12">
            <a:extLst>
              <a:ext uri="{FF2B5EF4-FFF2-40B4-BE49-F238E27FC236}">
                <a16:creationId xmlns:a16="http://schemas.microsoft.com/office/drawing/2014/main" id="{061D478F-7B16-5252-A98B-56472C66CC0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9063319" y="4583186"/>
            <a:ext cx="1071282" cy="430213"/>
          </a:xfrm>
        </p:spPr>
        <p:txBody>
          <a:bodyPr anchor="ctr"/>
          <a:lstStyle>
            <a:lvl1pPr algn="r">
              <a:defRPr sz="1600">
                <a:latin typeface="Avenir Book" panose="02000503020000020003" pitchFamily="2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0" name="Text Placeholder 12">
            <a:extLst>
              <a:ext uri="{FF2B5EF4-FFF2-40B4-BE49-F238E27FC236}">
                <a16:creationId xmlns:a16="http://schemas.microsoft.com/office/drawing/2014/main" id="{22A40857-5D83-5CDC-A018-6C83339BF06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9063319" y="5192923"/>
            <a:ext cx="1071282" cy="430213"/>
          </a:xfrm>
        </p:spPr>
        <p:txBody>
          <a:bodyPr anchor="ctr"/>
          <a:lstStyle>
            <a:lvl1pPr algn="r">
              <a:defRPr sz="1600">
                <a:latin typeface="Avenir Book" panose="02000503020000020003" pitchFamily="2" charset="0"/>
              </a:defRPr>
            </a:lvl1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507697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hapitre">
    <p:bg>
      <p:bgPr>
        <a:solidFill>
          <a:schemeClr val="accent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B1667-337E-21DA-CF13-2DE1CD8C3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90D4D-06EC-B215-A3D1-66664A46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fld id="{F9C3BB23-CDFC-4291-A4D2-FB1740117D51}" type="slidenum">
              <a:rPr lang="fr-FR" smtClean="0"/>
              <a:pPr/>
              <a:t>‹N°›</a:t>
            </a:fld>
            <a:endParaRPr lang="fr-FR"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7D030E2-D59D-4127-4D0A-AA8BB33A9B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629900" y="512764"/>
            <a:ext cx="1047750" cy="565600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B726C03-0720-3966-A005-4F579E0398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16375" cy="6858000"/>
          </a:xfrm>
          <a:solidFill>
            <a:schemeClr val="bg1"/>
          </a:solidFill>
        </p:spPr>
        <p:txBody>
          <a:bodyPr bIns="720000" anchor="ctr"/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A18BB28A-EFD6-B672-BC81-CE2EBE774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725" y="2235998"/>
            <a:ext cx="5584826" cy="1322578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4E57FA19-0844-892E-8D60-3FFDFBF26E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30725" y="3754025"/>
            <a:ext cx="5584826" cy="75565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E9F5471E-38DA-17AD-DF05-8C27C02D37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30725" y="1658628"/>
            <a:ext cx="1492123" cy="516120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400" b="1" i="0" cap="all" baseline="0">
                <a:solidFill>
                  <a:schemeClr val="accent3"/>
                </a:solidFill>
                <a:latin typeface="Avenir Heavy" panose="020B07030202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1978689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Chapitr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B1667-337E-21DA-CF13-2DE1CD8C3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90D4D-06EC-B215-A3D1-66664A46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fld id="{F9C3BB23-CDFC-4291-A4D2-FB1740117D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B726C03-0720-3966-A005-4F579E0398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0"/>
            <a:ext cx="4016375" cy="6858000"/>
          </a:xfrm>
          <a:solidFill>
            <a:schemeClr val="bg1"/>
          </a:solidFill>
        </p:spPr>
        <p:txBody>
          <a:bodyPr bIns="720000" anchor="ctr"/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A18BB28A-EFD6-B672-BC81-CE2EBE774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725" y="2235998"/>
            <a:ext cx="5584826" cy="1322578"/>
          </a:xfrm>
        </p:spPr>
        <p:txBody>
          <a:bodyPr anchor="b"/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4E57FA19-0844-892E-8D60-3FFDFBF26E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30725" y="3754025"/>
            <a:ext cx="5584826" cy="75565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>
                <a:solidFill>
                  <a:schemeClr val="bg1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E9F5471E-38DA-17AD-DF05-8C27C02D37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30725" y="1658628"/>
            <a:ext cx="1492123" cy="516120"/>
          </a:xfrm>
          <a:prstGeom prst="roundRect">
            <a:avLst>
              <a:gd name="adj" fmla="val 50000"/>
            </a:avLst>
          </a:prstGeom>
          <a:solidFill>
            <a:schemeClr val="tx1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400" b="1" i="0" cap="all" baseline="0">
                <a:solidFill>
                  <a:schemeClr val="bg1"/>
                </a:solidFill>
                <a:latin typeface="Avenir Heavy" panose="020B07030202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2" name="Image 1" descr="Une image contenant texte, Police, Graphique, graphisme&#10;&#10;Description générée automatiquement">
            <a:extLst>
              <a:ext uri="{FF2B5EF4-FFF2-40B4-BE49-F238E27FC236}">
                <a16:creationId xmlns:a16="http://schemas.microsoft.com/office/drawing/2014/main" id="{626049CC-9030-06F8-DE1D-99AFE39A79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553828" y="491197"/>
            <a:ext cx="1080000" cy="5871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569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B726C03-0720-3966-A005-4F579E0398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4016375" cy="6354000"/>
          </a:xfrm>
          <a:solidFill>
            <a:schemeClr val="bg1">
              <a:lumMod val="95000"/>
            </a:schemeClr>
          </a:solidFill>
        </p:spPr>
        <p:txBody>
          <a:bodyPr bIns="720000" anchor="ctr"/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8021C17-F2F4-313E-430B-06A3026748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44921"/>
            <a:ext cx="12192000" cy="5207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B1667-337E-21DA-CF13-2DE1CD8C3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90D4D-06EC-B215-A3D1-66664A46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fld id="{F9C3BB23-CDFC-4291-A4D2-FB1740117D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A18BB28A-EFD6-B672-BC81-CE2EBE774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725" y="2235998"/>
            <a:ext cx="5584826" cy="1322578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4E57FA19-0844-892E-8D60-3FFDFBF26E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30725" y="3754025"/>
            <a:ext cx="5584826" cy="75565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E9F5471E-38DA-17AD-DF05-8C27C02D37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30725" y="1658628"/>
            <a:ext cx="1492123" cy="51612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400" b="1" i="0" cap="all" baseline="0">
                <a:solidFill>
                  <a:schemeClr val="tx1"/>
                </a:solidFill>
                <a:latin typeface="Avenir Heavy" panose="020B07030202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CDECF54-3F01-E457-A49D-34B46F3D0A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9900" y="512764"/>
            <a:ext cx="1047750" cy="5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229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phic 30">
            <a:extLst>
              <a:ext uri="{FF2B5EF4-FFF2-40B4-BE49-F238E27FC236}">
                <a16:creationId xmlns:a16="http://schemas.microsoft.com/office/drawing/2014/main" id="{61CB29D9-525E-92EF-3D4A-C0CBDC3CDEB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44919"/>
            <a:ext cx="12192000" cy="520701"/>
          </a:xfrm>
          <a:prstGeom prst="rect">
            <a:avLst/>
          </a:prstGeom>
        </p:spPr>
      </p:pic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B726C03-0720-3966-A005-4F579E0398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4016375" cy="6336029"/>
          </a:xfrm>
          <a:solidFill>
            <a:schemeClr val="bg1">
              <a:lumMod val="95000"/>
            </a:schemeClr>
          </a:solidFill>
        </p:spPr>
        <p:txBody>
          <a:bodyPr bIns="720000" anchor="ctr"/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B1667-337E-21DA-CF13-2DE1CD8C3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90D4D-06EC-B215-A3D1-66664A46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  <a:latin typeface="Avenir Book" panose="02000503020000020003" pitchFamily="2" charset="0"/>
              </a:defRPr>
            </a:lvl1pPr>
          </a:lstStyle>
          <a:p>
            <a:fld id="{F9C3BB23-CDFC-4291-A4D2-FB1740117D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A18BB28A-EFD6-B672-BC81-CE2EBE774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725" y="2235998"/>
            <a:ext cx="5584826" cy="1322578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4E57FA19-0844-892E-8D60-3FFDFBF26E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530725" y="3754025"/>
            <a:ext cx="5584826" cy="75565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E9F5471E-38DA-17AD-DF05-8C27C02D37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530725" y="1658628"/>
            <a:ext cx="1492123" cy="51612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400" b="1" i="0" cap="all" baseline="0">
                <a:solidFill>
                  <a:schemeClr val="bg1"/>
                </a:solidFill>
                <a:latin typeface="Avenir Heavy" panose="020B0703020203020204" pitchFamily="34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CDECF54-3F01-E457-A49D-34B46F3D0A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9900" y="512764"/>
            <a:ext cx="1047750" cy="5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630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ap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icture Placeholder 14">
            <a:extLst>
              <a:ext uri="{FF2B5EF4-FFF2-40B4-BE49-F238E27FC236}">
                <a16:creationId xmlns:a16="http://schemas.microsoft.com/office/drawing/2014/main" id="{7B726C03-0720-3966-A005-4F579E039885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-1"/>
            <a:ext cx="5780493" cy="6354000"/>
          </a:xfrm>
          <a:solidFill>
            <a:schemeClr val="bg1">
              <a:lumMod val="95000"/>
            </a:schemeClr>
          </a:solidFill>
        </p:spPr>
        <p:txBody>
          <a:bodyPr bIns="720000" anchor="ctr"/>
          <a:lstStyle>
            <a:lvl1pPr algn="ctr">
              <a:defRPr sz="1400">
                <a:solidFill>
                  <a:schemeClr val="bg1">
                    <a:lumMod val="50000"/>
                  </a:schemeClr>
                </a:solidFill>
                <a:latin typeface="Avenir Book" panose="02000503020000020003" pitchFamily="2" charset="0"/>
              </a:defRPr>
            </a:lvl1pPr>
          </a:lstStyle>
          <a:p>
            <a:r>
              <a:rPr lang="fr-FR"/>
              <a:t>Cliquez sur l'icône pour ajouter une image</a:t>
            </a:r>
          </a:p>
        </p:txBody>
      </p:sp>
      <p:pic>
        <p:nvPicPr>
          <p:cNvPr id="8" name="Graphic 7">
            <a:extLst>
              <a:ext uri="{FF2B5EF4-FFF2-40B4-BE49-F238E27FC236}">
                <a16:creationId xmlns:a16="http://schemas.microsoft.com/office/drawing/2014/main" id="{D8021C17-F2F4-313E-430B-06A30267487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0" y="6344921"/>
            <a:ext cx="12192000" cy="520700"/>
          </a:xfrm>
          <a:prstGeom prst="rect">
            <a:avLst/>
          </a:prstGeom>
        </p:spPr>
      </p:pic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7BB1667-337E-21DA-CF13-2DE1CD8C38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endParaRPr lang="fr-F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2B90D4D-06EC-B215-A3D1-66664A464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fld id="{F9C3BB23-CDFC-4291-A4D2-FB1740117D51}" type="slidenum">
              <a:rPr lang="fr-FR" smtClean="0"/>
              <a:pPr/>
              <a:t>‹N°›</a:t>
            </a:fld>
            <a:endParaRPr lang="fr-FR"/>
          </a:p>
        </p:txBody>
      </p:sp>
      <p:sp>
        <p:nvSpPr>
          <p:cNvPr id="18" name="Title 17">
            <a:extLst>
              <a:ext uri="{FF2B5EF4-FFF2-40B4-BE49-F238E27FC236}">
                <a16:creationId xmlns:a16="http://schemas.microsoft.com/office/drawing/2014/main" id="{A18BB28A-EFD6-B672-BC81-CE2EBE774C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4367" y="2235998"/>
            <a:ext cx="5373283" cy="1322578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19" name="Text Placeholder 19">
            <a:extLst>
              <a:ext uri="{FF2B5EF4-FFF2-40B4-BE49-F238E27FC236}">
                <a16:creationId xmlns:a16="http://schemas.microsoft.com/office/drawing/2014/main" id="{4E57FA19-0844-892E-8D60-3FFDFBF26E4D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304367" y="3754025"/>
            <a:ext cx="5373283" cy="755650"/>
          </a:xfrm>
        </p:spPr>
        <p:txBody>
          <a:bodyPr/>
          <a:lstStyle>
            <a:lvl1pPr marL="0" indent="0">
              <a:lnSpc>
                <a:spcPct val="100000"/>
              </a:lnSpc>
              <a:buFont typeface="Arial" panose="020B0604020202020204" pitchFamily="34" charset="0"/>
              <a:buNone/>
              <a:defRPr sz="2400">
                <a:solidFill>
                  <a:schemeClr val="tx1"/>
                </a:solidFill>
                <a:latin typeface="Avenir Book" panose="02000503020000020003" pitchFamily="2" charset="0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21" name="Text Placeholder 19">
            <a:extLst>
              <a:ext uri="{FF2B5EF4-FFF2-40B4-BE49-F238E27FC236}">
                <a16:creationId xmlns:a16="http://schemas.microsoft.com/office/drawing/2014/main" id="{E9F5471E-38DA-17AD-DF05-8C27C02D379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304367" y="1658628"/>
            <a:ext cx="1492123" cy="516120"/>
          </a:xfrm>
          <a:prstGeom prst="roundRect">
            <a:avLst>
              <a:gd name="adj" fmla="val 50000"/>
            </a:avLst>
          </a:prstGeom>
          <a:solidFill>
            <a:schemeClr val="accent3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lang="en-US" sz="2400" b="1" i="0" kern="1200" cap="all" baseline="0" dirty="0">
                <a:solidFill>
                  <a:schemeClr val="tx1"/>
                </a:solidFill>
                <a:latin typeface="Avenir Heavy" panose="020B0703020203020204" pitchFamily="34" charset="0"/>
                <a:ea typeface="+mn-ea"/>
                <a:cs typeface="+mn-cs"/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1CDECF54-3F01-E457-A49D-34B46F3D0A7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0629900" y="512764"/>
            <a:ext cx="1047750" cy="56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959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1.xml"/><Relationship Id="rId4" Type="http://schemas.openxmlformats.org/officeDocument/2006/relationships/slideLayout" Target="../slideLayouts/slideLayout25.xml"/><Relationship Id="rId9" Type="http://schemas.openxmlformats.org/officeDocument/2006/relationships/slideLayout" Target="../slideLayouts/slideLayout3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BCEC6B-65B1-C259-0335-ABA1612C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512763"/>
            <a:ext cx="11163300" cy="83597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16317-17FC-63E7-AEBC-D6E71DDD3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1836420"/>
            <a:ext cx="11163300" cy="41294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E4BE0-3050-FA8B-2889-1A394473BB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4350" y="6455656"/>
            <a:ext cx="3028950" cy="29033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1D053-6F4C-F6AF-AECE-2F66534D3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34450" y="6455656"/>
            <a:ext cx="2743200" cy="29033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fld id="{F9C3BB23-CDFC-4291-A4D2-FB1740117D5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4755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5" r:id="rId2"/>
    <p:sldLayoutId id="2147483661" r:id="rId3"/>
    <p:sldLayoutId id="2147483662" r:id="rId4"/>
    <p:sldLayoutId id="2147483663" r:id="rId5"/>
    <p:sldLayoutId id="2147483747" r:id="rId6"/>
    <p:sldLayoutId id="2147483664" r:id="rId7"/>
    <p:sldLayoutId id="2147483751" r:id="rId8"/>
    <p:sldLayoutId id="2147483666" r:id="rId9"/>
    <p:sldLayoutId id="2147483755" r:id="rId10"/>
    <p:sldLayoutId id="2147483665" r:id="rId11"/>
    <p:sldLayoutId id="2147483723" r:id="rId12"/>
    <p:sldLayoutId id="2147483667" r:id="rId13"/>
    <p:sldLayoutId id="2147483759" r:id="rId14"/>
    <p:sldLayoutId id="2147483668" r:id="rId15"/>
    <p:sldLayoutId id="2147483714" r:id="rId16"/>
    <p:sldLayoutId id="2147483928" r:id="rId17"/>
    <p:sldLayoutId id="2147483669" r:id="rId18"/>
    <p:sldLayoutId id="2147483763" r:id="rId19"/>
    <p:sldLayoutId id="2147483927" r:id="rId20"/>
    <p:sldLayoutId id="2147483929" r:id="rId2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tx1"/>
          </a:solidFill>
          <a:latin typeface="Avenir Black" panose="020B0803020203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4" userDrawn="1">
          <p15:clr>
            <a:srgbClr val="F26B43"/>
          </p15:clr>
        </p15:guide>
        <p15:guide id="2" pos="7356" userDrawn="1">
          <p15:clr>
            <a:srgbClr val="F26B43"/>
          </p15:clr>
        </p15:guide>
        <p15:guide id="3" orient="horz" pos="323" userDrawn="1">
          <p15:clr>
            <a:srgbClr val="F26B43"/>
          </p15:clr>
        </p15:guide>
        <p15:guide id="4" orient="horz" pos="3996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BCEC6B-65B1-C259-0335-ABA1612C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512763"/>
            <a:ext cx="11163300" cy="83597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16317-17FC-63E7-AEBC-D6E71DDD3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1836420"/>
            <a:ext cx="11163300" cy="41294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E4BE0-3050-FA8B-2889-1A394473BB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4350" y="6455656"/>
            <a:ext cx="3028950" cy="29033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1D053-6F4C-F6AF-AECE-2F66534D3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34450" y="6455656"/>
            <a:ext cx="2743200" cy="29033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fld id="{F9C3BB23-CDFC-4291-A4D2-FB1740117D5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13267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9" r:id="rId2"/>
    <p:sldLayoutId id="2147483693" r:id="rId3"/>
    <p:sldLayoutId id="2147483694" r:id="rId4"/>
    <p:sldLayoutId id="2147483704" r:id="rId5"/>
    <p:sldLayoutId id="2147483831" r:id="rId6"/>
    <p:sldLayoutId id="2147483706" r:id="rId7"/>
    <p:sldLayoutId id="2147483707" r:id="rId8"/>
    <p:sldLayoutId id="2147483708" r:id="rId9"/>
    <p:sldLayoutId id="2147483842" r:id="rId10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tx1"/>
          </a:solidFill>
          <a:latin typeface="Avenir Black" panose="020B0803020203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4">
          <p15:clr>
            <a:srgbClr val="F26B43"/>
          </p15:clr>
        </p15:guide>
        <p15:guide id="2" pos="7356">
          <p15:clr>
            <a:srgbClr val="F26B43"/>
          </p15:clr>
        </p15:guide>
        <p15:guide id="3" orient="horz" pos="323">
          <p15:clr>
            <a:srgbClr val="F26B43"/>
          </p15:clr>
        </p15:guide>
        <p15:guide id="4" orient="horz" pos="3996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0BCEC6B-65B1-C259-0335-ABA1612C3D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4350" y="512763"/>
            <a:ext cx="11163300" cy="835977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fr-FR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E16317-17FC-63E7-AEBC-D6E71DDD323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14350" y="1836420"/>
            <a:ext cx="11163300" cy="412940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fr-F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4DB21C-E9FC-81C2-AFCC-C2DA89B6924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4194811" y="6455656"/>
            <a:ext cx="2743200" cy="29033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fld id="{EF9CD55E-CEC8-4241-83DB-CAC78626701D}" type="datetime1">
              <a:rPr lang="fr-FR" smtClean="0"/>
              <a:pPr/>
              <a:t>16/05/2025</a:t>
            </a:fld>
            <a:endParaRPr lang="fr-FR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DE4BE0-3050-FA8B-2889-1A394473BB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514350" y="6455656"/>
            <a:ext cx="3028950" cy="29033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l">
              <a:defRPr sz="1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endParaRPr lang="fr-FR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D1D053-6F4C-F6AF-AECE-2F66534D3F6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934450" y="6455656"/>
            <a:ext cx="2743200" cy="290336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1000" b="0" i="0">
                <a:solidFill>
                  <a:schemeClr val="tx1"/>
                </a:solidFill>
                <a:latin typeface="Avenir Book" panose="02000503020000020003" pitchFamily="2" charset="0"/>
              </a:defRPr>
            </a:lvl1pPr>
          </a:lstStyle>
          <a:p>
            <a:fld id="{F9C3BB23-CDFC-4291-A4D2-FB1740117D51}" type="slidenum">
              <a:rPr lang="fr-FR" smtClean="0"/>
              <a:pPr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00350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0" r:id="rId1"/>
    <p:sldLayoutId id="2147483921" r:id="rId2"/>
    <p:sldLayoutId id="2147483922" r:id="rId3"/>
    <p:sldLayoutId id="2147483923" r:id="rId4"/>
    <p:sldLayoutId id="2147483924" r:id="rId5"/>
    <p:sldLayoutId id="2147483925" r:id="rId6"/>
    <p:sldLayoutId id="2147483926" r:id="rId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b="1" i="0" kern="1200" cap="all" baseline="0">
          <a:solidFill>
            <a:schemeClr val="tx1"/>
          </a:solidFill>
          <a:latin typeface="Avenir Black" panose="020B0803020203020204" pitchFamily="34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600" b="0" i="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400" b="0" i="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•"/>
        <a:defRPr sz="1200" b="0" i="0" kern="1200">
          <a:solidFill>
            <a:schemeClr val="tx1"/>
          </a:solidFill>
          <a:latin typeface="Avenir Book" panose="02000503020000020003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24">
          <p15:clr>
            <a:srgbClr val="F26B43"/>
          </p15:clr>
        </p15:guide>
        <p15:guide id="2" pos="7356">
          <p15:clr>
            <a:srgbClr val="F26B43"/>
          </p15:clr>
        </p15:guide>
        <p15:guide id="3" orient="horz" pos="323">
          <p15:clr>
            <a:srgbClr val="F26B43"/>
          </p15:clr>
        </p15:guide>
        <p15:guide id="4" orient="horz" pos="3996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7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4.svg"/><Relationship Id="rId18" Type="http://schemas.openxmlformats.org/officeDocument/2006/relationships/image" Target="../media/image49.jpe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12" Type="http://schemas.openxmlformats.org/officeDocument/2006/relationships/image" Target="../media/image43.png"/><Relationship Id="rId17" Type="http://schemas.openxmlformats.org/officeDocument/2006/relationships/image" Target="../media/image48.svg"/><Relationship Id="rId2" Type="http://schemas.openxmlformats.org/officeDocument/2006/relationships/image" Target="../media/image33.png"/><Relationship Id="rId16" Type="http://schemas.openxmlformats.org/officeDocument/2006/relationships/image" Target="../media/image47.png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37.png"/><Relationship Id="rId11" Type="http://schemas.openxmlformats.org/officeDocument/2006/relationships/image" Target="../media/image42.svg"/><Relationship Id="rId5" Type="http://schemas.openxmlformats.org/officeDocument/2006/relationships/image" Target="../media/image36.png"/><Relationship Id="rId15" Type="http://schemas.openxmlformats.org/officeDocument/2006/relationships/image" Target="../media/image46.svg"/><Relationship Id="rId10" Type="http://schemas.openxmlformats.org/officeDocument/2006/relationships/image" Target="../media/image41.png"/><Relationship Id="rId4" Type="http://schemas.openxmlformats.org/officeDocument/2006/relationships/image" Target="../media/image35.png"/><Relationship Id="rId9" Type="http://schemas.openxmlformats.org/officeDocument/2006/relationships/image" Target="../media/image40.jpeg"/><Relationship Id="rId1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6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F31A_269ECABE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65.png"/><Relationship Id="rId4" Type="http://schemas.openxmlformats.org/officeDocument/2006/relationships/image" Target="../media/image64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Relationship Id="rId6" Type="http://schemas.openxmlformats.org/officeDocument/2006/relationships/image" Target="../media/image69.jpeg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FF320_49FD021F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EF1033-3340-9081-0074-61CB913FCE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5829" y="1813561"/>
            <a:ext cx="10023071" cy="2104014"/>
          </a:xfrm>
        </p:spPr>
        <p:txBody>
          <a:bodyPr/>
          <a:lstStyle/>
          <a:p>
            <a:r>
              <a:rPr lang="fr-FR">
                <a:latin typeface="Avenir black"/>
              </a:rPr>
              <a:t>De la donnée à l'impact : comment déployer une approche sobre et utile de la donnée ?</a:t>
            </a:r>
          </a:p>
        </p:txBody>
      </p:sp>
      <p:sp>
        <p:nvSpPr>
          <p:cNvPr id="8" name="Espace réservé du texte 7">
            <a:extLst>
              <a:ext uri="{FF2B5EF4-FFF2-40B4-BE49-F238E27FC236}">
                <a16:creationId xmlns:a16="http://schemas.microsoft.com/office/drawing/2014/main" id="{32E24370-9053-B95F-03EF-26516867D1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85612" y="5478915"/>
            <a:ext cx="5921752" cy="755650"/>
          </a:xfrm>
        </p:spPr>
        <p:txBody>
          <a:bodyPr/>
          <a:lstStyle/>
          <a:p>
            <a:r>
              <a:rPr lang="fr-FR" sz="2200" b="1" kern="0">
                <a:latin typeface="Avenir Heavy" panose="020B0703020203020204" pitchFamily="34" charset="0"/>
                <a:ea typeface="+mn-lt"/>
                <a:cs typeface="+mn-lt"/>
              </a:rPr>
              <a:t>Angélique </a:t>
            </a:r>
            <a:r>
              <a:rPr lang="fr-FR" sz="2200" b="1" kern="0" err="1">
                <a:latin typeface="Avenir Heavy" panose="020B0703020203020204" pitchFamily="34" charset="0"/>
                <a:ea typeface="+mn-lt"/>
                <a:cs typeface="+mn-lt"/>
              </a:rPr>
              <a:t>Bidault-Verliac</a:t>
            </a:r>
            <a:br>
              <a:rPr lang="fr-FR" sz="2200" b="1">
                <a:latin typeface="Avenir Heavy" panose="020B0703020203020204" pitchFamily="34" charset="0"/>
                <a:cs typeface="Arial"/>
              </a:rPr>
            </a:br>
            <a:r>
              <a:rPr lang="fr-FR" sz="2200" kern="0">
                <a:ea typeface="+mn-lt"/>
                <a:cs typeface="+mn-lt"/>
              </a:rPr>
              <a:t>Chief Data &amp; Performance </a:t>
            </a:r>
            <a:r>
              <a:rPr lang="fr-FR" sz="2200" kern="0" err="1">
                <a:ea typeface="+mn-lt"/>
                <a:cs typeface="+mn-lt"/>
              </a:rPr>
              <a:t>Officer</a:t>
            </a:r>
            <a:br>
              <a:rPr lang="fr-FR" sz="2200">
                <a:ea typeface="+mn-lt"/>
                <a:cs typeface="+mn-lt"/>
              </a:rPr>
            </a:br>
            <a:r>
              <a:rPr lang="fr-FR" sz="2200" kern="0">
                <a:ea typeface="+mn-lt"/>
                <a:cs typeface="+mn-lt"/>
              </a:rPr>
              <a:t>SNCF Connect &amp; Tech</a:t>
            </a:r>
            <a:endParaRPr lang="fr-FR" sz="22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812321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1BCE556-F575-3F3F-BAA1-280A763842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#2 ILLUSTRATION POUR RENFORCER L’USAGE 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3D16FB9F-4D8C-AFC3-0F8E-D36AD92D27D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/>
              <a:t>Animation ciblée autour des utilisateurs des </a:t>
            </a:r>
            <a:r>
              <a:rPr lang="fr-FR" err="1"/>
              <a:t>dashboards</a:t>
            </a:r>
            <a:endParaRPr lang="fr-FR"/>
          </a:p>
        </p:txBody>
      </p:sp>
      <p:grpSp>
        <p:nvGrpSpPr>
          <p:cNvPr id="16" name="Groupe 15">
            <a:extLst>
              <a:ext uri="{FF2B5EF4-FFF2-40B4-BE49-F238E27FC236}">
                <a16:creationId xmlns:a16="http://schemas.microsoft.com/office/drawing/2014/main" id="{0D739B3F-B1E6-753C-5712-94B9242BCE20}"/>
              </a:ext>
            </a:extLst>
          </p:cNvPr>
          <p:cNvGrpSpPr/>
          <p:nvPr/>
        </p:nvGrpSpPr>
        <p:grpSpPr>
          <a:xfrm>
            <a:off x="533978" y="2132876"/>
            <a:ext cx="6243222" cy="3559157"/>
            <a:chOff x="820366" y="2182196"/>
            <a:chExt cx="6243222" cy="3559157"/>
          </a:xfrm>
        </p:grpSpPr>
        <p:pic>
          <p:nvPicPr>
            <p:cNvPr id="8" name="Image 7" descr="Une image contenant intérieur, bougie, sol, léger&#10;&#10;Le contenu généré par l’IA peut être incorrect.">
              <a:extLst>
                <a:ext uri="{FF2B5EF4-FFF2-40B4-BE49-F238E27FC236}">
                  <a16:creationId xmlns:a16="http://schemas.microsoft.com/office/drawing/2014/main" id="{06AA39EE-7797-1F16-169D-24FD26B8872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20366" y="2182196"/>
              <a:ext cx="4838656" cy="272174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4" name="ZoneTexte 13">
              <a:extLst>
                <a:ext uri="{FF2B5EF4-FFF2-40B4-BE49-F238E27FC236}">
                  <a16:creationId xmlns:a16="http://schemas.microsoft.com/office/drawing/2014/main" id="{34257FA9-F15C-0476-64F7-BA769C8C2E7E}"/>
                </a:ext>
              </a:extLst>
            </p:cNvPr>
            <p:cNvSpPr txBox="1"/>
            <p:nvPr/>
          </p:nvSpPr>
          <p:spPr>
            <a:xfrm>
              <a:off x="967588" y="5125800"/>
              <a:ext cx="6096000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fr-FR" sz="1700" b="1" kern="100">
                  <a:effectLst/>
                  <a:latin typeface="+mj-lt"/>
                  <a:ea typeface="Aptos" panose="020B0004020202020204" pitchFamily="34" charset="0"/>
                  <a:cs typeface="Times New Roman" panose="02020603050405020304" pitchFamily="18" charset="0"/>
                </a:rPr>
                <a:t>Gamification sous forme de chasse au trésor </a:t>
              </a:r>
              <a:br>
                <a:rPr lang="fr-FR" sz="1700" b="1" kern="100">
                  <a:effectLst/>
                  <a:latin typeface="+mj-lt"/>
                  <a:ea typeface="Aptos" panose="020B0004020202020204" pitchFamily="34" charset="0"/>
                  <a:cs typeface="Times New Roman" panose="02020603050405020304" pitchFamily="18" charset="0"/>
                </a:rPr>
              </a:br>
              <a:r>
                <a:rPr lang="fr-FR" sz="1700" b="1" kern="100">
                  <a:effectLst/>
                  <a:latin typeface="+mj-lt"/>
                  <a:ea typeface="Aptos" panose="020B0004020202020204" pitchFamily="34" charset="0"/>
                  <a:cs typeface="Times New Roman" panose="02020603050405020304" pitchFamily="18" charset="0"/>
                </a:rPr>
                <a:t>	pour élargir l’usage</a:t>
              </a:r>
              <a:endParaRPr lang="fr-FR" sz="1700">
                <a:latin typeface="+mj-lt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4381447E-8827-7377-A9F9-5C875F0D4EB4}"/>
              </a:ext>
            </a:extLst>
          </p:cNvPr>
          <p:cNvGrpSpPr/>
          <p:nvPr/>
        </p:nvGrpSpPr>
        <p:grpSpPr>
          <a:xfrm>
            <a:off x="6096000" y="2132876"/>
            <a:ext cx="6096000" cy="3621605"/>
            <a:chOff x="6172200" y="2132876"/>
            <a:chExt cx="6096000" cy="3621605"/>
          </a:xfrm>
        </p:grpSpPr>
        <p:pic>
          <p:nvPicPr>
            <p:cNvPr id="12" name="Image 11" descr="Une image contenant personne, fournitures de bureau, intérieur, ordinateur portable&#10;&#10;Le contenu généré par l’IA peut être incorrect.">
              <a:extLst>
                <a:ext uri="{FF2B5EF4-FFF2-40B4-BE49-F238E27FC236}">
                  <a16:creationId xmlns:a16="http://schemas.microsoft.com/office/drawing/2014/main" id="{539449A9-7B52-9CE2-0624-7035C23D352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6933671" y="2132876"/>
              <a:ext cx="4153957" cy="2771064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D7816553-522B-92E3-A52E-3AF8053E6A21}"/>
                </a:ext>
              </a:extLst>
            </p:cNvPr>
            <p:cNvSpPr txBox="1"/>
            <p:nvPr/>
          </p:nvSpPr>
          <p:spPr>
            <a:xfrm>
              <a:off x="6172200" y="5138928"/>
              <a:ext cx="6096000" cy="61555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fr-FR" sz="1700" b="1" kern="100" dirty="0">
                  <a:effectLst/>
                  <a:latin typeface="+mj-lt"/>
                  <a:ea typeface="Aptos" panose="020B0004020202020204" pitchFamily="34" charset="0"/>
                  <a:cs typeface="Times New Roman" panose="02020603050405020304" pitchFamily="18" charset="0"/>
                </a:rPr>
                <a:t>Suivi de l’usage des </a:t>
              </a:r>
              <a:r>
                <a:rPr lang="fr-FR" sz="1700" b="1" kern="100" dirty="0" err="1">
                  <a:effectLst/>
                  <a:latin typeface="+mj-lt"/>
                  <a:ea typeface="Aptos" panose="020B0004020202020204" pitchFamily="34" charset="0"/>
                  <a:cs typeface="Times New Roman" panose="02020603050405020304" pitchFamily="18" charset="0"/>
                </a:rPr>
                <a:t>dashboard</a:t>
              </a:r>
              <a:r>
                <a:rPr lang="fr-FR" sz="1700" b="1" kern="100" dirty="0">
                  <a:effectLst/>
                  <a:latin typeface="+mj-lt"/>
                  <a:ea typeface="Aptos" panose="020B0004020202020204" pitchFamily="34" charset="0"/>
                  <a:cs typeface="Times New Roman" panose="02020603050405020304" pitchFamily="18" charset="0"/>
                </a:rPr>
                <a:t> en production</a:t>
              </a:r>
              <a:br>
                <a:rPr lang="fr-FR" sz="1700" b="1" kern="100" dirty="0">
                  <a:effectLst/>
                  <a:latin typeface="+mj-lt"/>
                  <a:ea typeface="Aptos" panose="020B0004020202020204" pitchFamily="34" charset="0"/>
                  <a:cs typeface="Times New Roman" panose="02020603050405020304" pitchFamily="18" charset="0"/>
                </a:rPr>
              </a:br>
              <a:r>
                <a:rPr lang="fr-FR" sz="1700" b="1" kern="100" dirty="0">
                  <a:effectLst/>
                  <a:latin typeface="+mj-lt"/>
                  <a:ea typeface="Aptos" panose="020B0004020202020204" pitchFamily="34" charset="0"/>
                  <a:cs typeface="Times New Roman" panose="02020603050405020304" pitchFamily="18" charset="0"/>
                </a:rPr>
                <a:t>pour supprimer </a:t>
              </a:r>
              <a:r>
                <a:rPr lang="fr-FR" sz="1700" b="1" kern="100" dirty="0">
                  <a:latin typeface="+mj-lt"/>
                  <a:ea typeface="Aptos" panose="020B0004020202020204" pitchFamily="34" charset="0"/>
                  <a:cs typeface="Times New Roman" panose="02020603050405020304" pitchFamily="18" charset="0"/>
                </a:rPr>
                <a:t>ceux </a:t>
              </a:r>
              <a:r>
                <a:rPr lang="fr-FR" sz="1700" b="1" kern="100" dirty="0">
                  <a:effectLst/>
                  <a:latin typeface="+mj-lt"/>
                  <a:ea typeface="Aptos" panose="020B0004020202020204" pitchFamily="34" charset="0"/>
                  <a:cs typeface="Times New Roman" panose="02020603050405020304" pitchFamily="18" charset="0"/>
                </a:rPr>
                <a:t>inutiles</a:t>
              </a:r>
              <a:endParaRPr lang="fr-FR" sz="1700" dirty="0">
                <a:latin typeface="+mj-l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906042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7AAC35-D27C-7B62-5E28-F0E17411D8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5F7B0329-F4D6-9F43-CA0D-7DEC0F03C939}"/>
              </a:ext>
            </a:extLst>
          </p:cNvPr>
          <p:cNvSpPr txBox="1"/>
          <p:nvPr/>
        </p:nvSpPr>
        <p:spPr>
          <a:xfrm>
            <a:off x="476497" y="859436"/>
            <a:ext cx="9856473" cy="4744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b="0" i="0" u="none" strike="noStrike" kern="1200" cap="none" spc="0" baseline="0">
                <a:solidFill>
                  <a:srgbClr val="000000"/>
                </a:solidFill>
                <a:uFillTx/>
                <a:latin typeface="Avenir Book" pitchFamily="2"/>
              </a:rPr>
              <a:t>Mise en place d’un "</a:t>
            </a:r>
            <a:r>
              <a:rPr lang="fr-FR" b="0" i="0" u="none" strike="noStrike" kern="1200" cap="none" spc="0" baseline="0" err="1">
                <a:solidFill>
                  <a:srgbClr val="000000"/>
                </a:solidFill>
                <a:uFillTx/>
                <a:latin typeface="Avenir Book" pitchFamily="2"/>
              </a:rPr>
              <a:t>CSat</a:t>
            </a:r>
            <a:r>
              <a:rPr lang="fr-FR" b="0" i="0" u="none" strike="noStrike" kern="1200" cap="none" spc="0" baseline="0">
                <a:solidFill>
                  <a:srgbClr val="000000"/>
                </a:solidFill>
                <a:uFillTx/>
                <a:latin typeface="Avenir Book" pitchFamily="2"/>
              </a:rPr>
              <a:t> à chaud »</a:t>
            </a:r>
          </a:p>
        </p:txBody>
      </p:sp>
      <p:sp>
        <p:nvSpPr>
          <p:cNvPr id="18" name="ZoneTexte 14">
            <a:extLst>
              <a:ext uri="{FF2B5EF4-FFF2-40B4-BE49-F238E27FC236}">
                <a16:creationId xmlns:a16="http://schemas.microsoft.com/office/drawing/2014/main" id="{BAA599F1-3C81-4DF0-65EC-2BAD16057C09}"/>
              </a:ext>
            </a:extLst>
          </p:cNvPr>
          <p:cNvSpPr txBox="1"/>
          <p:nvPr/>
        </p:nvSpPr>
        <p:spPr>
          <a:xfrm>
            <a:off x="310521" y="352921"/>
            <a:ext cx="10188427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#3. FEEDBACK UTILISATEUR </a:t>
            </a:r>
            <a:endParaRPr lang="fr-FR" sz="3600" b="0" i="0" u="none" strike="noStrike" kern="1200" cap="none" spc="0" baseline="0">
              <a:solidFill>
                <a:srgbClr val="000000"/>
              </a:solidFill>
              <a:uFillTx/>
              <a:latin typeface="+mj-lt"/>
            </a:endParaRPr>
          </a:p>
        </p:txBody>
      </p:sp>
      <p:pic>
        <p:nvPicPr>
          <p:cNvPr id="8" name="Image 7" descr="Une image contenant personne, ongle, Accessoire de mode, doigt&#10;&#10;Le contenu généré par l’IA peut être incorrect.">
            <a:extLst>
              <a:ext uri="{FF2B5EF4-FFF2-40B4-BE49-F238E27FC236}">
                <a16:creationId xmlns:a16="http://schemas.microsoft.com/office/drawing/2014/main" id="{B054D7C4-4DC2-9C61-3C4E-97A5406F5DC7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04379" y="2085914"/>
            <a:ext cx="4612221" cy="30748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184B5FC9-C21A-C21C-358C-85A3A8ADDD44}"/>
              </a:ext>
            </a:extLst>
          </p:cNvPr>
          <p:cNvGrpSpPr/>
          <p:nvPr/>
        </p:nvGrpSpPr>
        <p:grpSpPr>
          <a:xfrm>
            <a:off x="6096000" y="1840360"/>
            <a:ext cx="5335065" cy="3450784"/>
            <a:chOff x="6096000" y="1840360"/>
            <a:chExt cx="5335065" cy="3450784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B82175D5-255F-A3BB-6844-32AAC041C30E}"/>
                </a:ext>
              </a:extLst>
            </p:cNvPr>
            <p:cNvSpPr txBox="1"/>
            <p:nvPr/>
          </p:nvSpPr>
          <p:spPr>
            <a:xfrm>
              <a:off x="6096000" y="2291412"/>
              <a:ext cx="5335065" cy="29997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>
                <a:lnSpc>
                  <a:spcPct val="107000"/>
                </a:lnSpc>
                <a:spcAft>
                  <a:spcPts val="800"/>
                </a:spcAft>
                <a:buSzPts val="1000"/>
                <a:tabLst>
                  <a:tab pos="457200" algn="l"/>
                </a:tabLst>
              </a:pPr>
              <a:endParaRPr lang="fr-FR" b="1" kern="100" dirty="0">
                <a:effectLst/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342900" indent="-342900">
                <a:lnSpc>
                  <a:spcPct val="107000"/>
                </a:lnSpc>
                <a:spcAft>
                  <a:spcPts val="800"/>
                </a:spcAft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endParaRPr lang="fr-FR" sz="2400" b="1" kern="100" dirty="0">
                <a:latin typeface="Avenir Book" panose="02000503020000020003" pitchFamily="2" charset="0"/>
                <a:ea typeface="Aptos" panose="020B0004020202020204" pitchFamily="34" charset="0"/>
                <a:cs typeface="Times New Roman" panose="02020603050405020304" pitchFamily="18" charset="0"/>
              </a:endParaRPr>
            </a:p>
            <a:p>
              <a:pPr marL="342900" indent="-342900">
                <a:lnSpc>
                  <a:spcPct val="107000"/>
                </a:lnSpc>
                <a:spcAft>
                  <a:spcPts val="800"/>
                </a:spcAft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fr-FR" sz="2200" kern="100" dirty="0"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Enquête régulière de satisfaction en interne </a:t>
              </a:r>
            </a:p>
            <a:p>
              <a:pPr marL="342900" indent="-342900">
                <a:lnSpc>
                  <a:spcPct val="107000"/>
                </a:lnSpc>
                <a:spcAft>
                  <a:spcPts val="800"/>
                </a:spcAft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fr-FR" sz="2200" kern="100" dirty="0"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Tests préalables sur 3 cas différents (rapport récurent, segmentation)</a:t>
              </a:r>
            </a:p>
            <a:p>
              <a:pPr marL="342900" indent="-342900">
                <a:lnSpc>
                  <a:spcPct val="107000"/>
                </a:lnSpc>
                <a:spcAft>
                  <a:spcPts val="800"/>
                </a:spcAft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fr-FR" sz="2200" kern="100" dirty="0">
                  <a:latin typeface="Avenir Book" panose="02000503020000020003" pitchFamily="2" charset="0"/>
                  <a:ea typeface="Aptos" panose="020B0004020202020204" pitchFamily="34" charset="0"/>
                  <a:cs typeface="Times New Roman" panose="02020603050405020304" pitchFamily="18" charset="0"/>
                </a:rPr>
                <a:t>Déploiement à tous les UC data</a:t>
              </a:r>
              <a:endParaRPr lang="fr-FR" sz="22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  <p:pic>
          <p:nvPicPr>
            <p:cNvPr id="13" name="Image 12" descr="Une image contenant Graphique, logo, graphisme, clipart&#10;&#10;Description générée automatiquement">
              <a:extLst>
                <a:ext uri="{FF2B5EF4-FFF2-40B4-BE49-F238E27FC236}">
                  <a16:creationId xmlns:a16="http://schemas.microsoft.com/office/drawing/2014/main" id="{DD708AD2-51F7-D522-6974-B9E89CDDB5E4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096000" y="1840360"/>
              <a:ext cx="1440000" cy="144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6899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9E371E-1F58-4800-073B-9ED09C6AFA2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95D7C352-B863-2D85-A631-46A986BEF629}"/>
              </a:ext>
            </a:extLst>
          </p:cNvPr>
          <p:cNvSpPr txBox="1"/>
          <p:nvPr/>
        </p:nvSpPr>
        <p:spPr>
          <a:xfrm>
            <a:off x="476497" y="859436"/>
            <a:ext cx="9856473" cy="4744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b="0" i="0" u="none" strike="noStrike" kern="1200" cap="none" spc="0" baseline="0">
                <a:solidFill>
                  <a:srgbClr val="000000"/>
                </a:solidFill>
                <a:uFillTx/>
                <a:latin typeface="Avenir Book" pitchFamily="2"/>
              </a:rPr>
              <a:t>Vigilance sur les données sensibles ou personnelles </a:t>
            </a:r>
          </a:p>
        </p:txBody>
      </p:sp>
      <p:sp>
        <p:nvSpPr>
          <p:cNvPr id="18" name="ZoneTexte 14">
            <a:extLst>
              <a:ext uri="{FF2B5EF4-FFF2-40B4-BE49-F238E27FC236}">
                <a16:creationId xmlns:a16="http://schemas.microsoft.com/office/drawing/2014/main" id="{E1BEF3ED-1721-98AB-7B45-7420172FDDFA}"/>
              </a:ext>
            </a:extLst>
          </p:cNvPr>
          <p:cNvSpPr txBox="1"/>
          <p:nvPr/>
        </p:nvSpPr>
        <p:spPr>
          <a:xfrm>
            <a:off x="310521" y="352921"/>
            <a:ext cx="10188427" cy="5539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000" b="1">
                <a:effectLst/>
                <a:latin typeface="+mj-lt"/>
                <a:ea typeface="Aptos" panose="020B0004020202020204" pitchFamily="34" charset="0"/>
                <a:cs typeface="Aptos" panose="020B0004020202020204" pitchFamily="34" charset="0"/>
              </a:rPr>
              <a:t>#4. CADRE CLAIR POUR LES DONNÉES SENSIBLES</a:t>
            </a:r>
            <a:endParaRPr lang="fr-FR" sz="3000" b="0" i="0" u="none" strike="noStrike" kern="1200" cap="none" spc="0" baseline="0">
              <a:solidFill>
                <a:srgbClr val="000000"/>
              </a:solidFill>
              <a:uFillTx/>
              <a:latin typeface="+mj-lt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2080116E-138D-CBC8-CD2A-27FD70F588C8}"/>
              </a:ext>
            </a:extLst>
          </p:cNvPr>
          <p:cNvGrpSpPr/>
          <p:nvPr/>
        </p:nvGrpSpPr>
        <p:grpSpPr>
          <a:xfrm>
            <a:off x="6272349" y="2447875"/>
            <a:ext cx="3725690" cy="2574983"/>
            <a:chOff x="5685647" y="1983194"/>
            <a:chExt cx="2990186" cy="2316180"/>
          </a:xfrm>
        </p:grpSpPr>
        <p:sp>
          <p:nvSpPr>
            <p:cNvPr id="6" name="ZoneTexte 5">
              <a:extLst>
                <a:ext uri="{FF2B5EF4-FFF2-40B4-BE49-F238E27FC236}">
                  <a16:creationId xmlns:a16="http://schemas.microsoft.com/office/drawing/2014/main" id="{9F645314-3480-64AF-5C62-3060EFDD4637}"/>
                </a:ext>
              </a:extLst>
            </p:cNvPr>
            <p:cNvSpPr txBox="1"/>
            <p:nvPr/>
          </p:nvSpPr>
          <p:spPr>
            <a:xfrm>
              <a:off x="5685647" y="1983194"/>
              <a:ext cx="2990186" cy="692107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fr-FR" sz="2200" b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Arial"/>
                </a:rPr>
                <a:t>Sécuriser les traitements en amont </a:t>
              </a:r>
              <a:endParaRPr lang="fr-FR" sz="2200">
                <a:latin typeface="+mj-lt"/>
                <a:cs typeface="Arial"/>
              </a:endParaRPr>
            </a:p>
          </p:txBody>
        </p:sp>
        <p:pic>
          <p:nvPicPr>
            <p:cNvPr id="7" name="Image 6" descr="Une image contenant texte, intérieur, personne, homme&#10;&#10;Description générée automatiquement">
              <a:extLst>
                <a:ext uri="{FF2B5EF4-FFF2-40B4-BE49-F238E27FC236}">
                  <a16:creationId xmlns:a16="http://schemas.microsoft.com/office/drawing/2014/main" id="{1655C624-5F57-6982-9E61-D03170CC16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909996" y="2877815"/>
              <a:ext cx="2334448" cy="1421559"/>
            </a:xfrm>
            <a:prstGeom prst="roundRect">
              <a:avLst>
                <a:gd name="adj" fmla="val 9617"/>
              </a:avLst>
            </a:prstGeom>
            <a:noFill/>
          </p:spPr>
        </p:pic>
      </p:grpSp>
      <p:grpSp>
        <p:nvGrpSpPr>
          <p:cNvPr id="8" name="Groupe 7">
            <a:extLst>
              <a:ext uri="{FF2B5EF4-FFF2-40B4-BE49-F238E27FC236}">
                <a16:creationId xmlns:a16="http://schemas.microsoft.com/office/drawing/2014/main" id="{44BBBF14-8668-54AA-56E8-ACA1F12A3E0C}"/>
              </a:ext>
            </a:extLst>
          </p:cNvPr>
          <p:cNvGrpSpPr/>
          <p:nvPr/>
        </p:nvGrpSpPr>
        <p:grpSpPr>
          <a:xfrm>
            <a:off x="1582733" y="2447875"/>
            <a:ext cx="3725690" cy="2561956"/>
            <a:chOff x="9111670" y="1985807"/>
            <a:chExt cx="2867025" cy="2189406"/>
          </a:xfrm>
        </p:grpSpPr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E0CD0024-66A1-B2FC-803F-93F0732941CE}"/>
                </a:ext>
              </a:extLst>
            </p:cNvPr>
            <p:cNvSpPr txBox="1"/>
            <p:nvPr/>
          </p:nvSpPr>
          <p:spPr>
            <a:xfrm>
              <a:off x="9111670" y="1985807"/>
              <a:ext cx="2867025" cy="657552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/>
              <a:r>
                <a:rPr lang="fr-FR" sz="2200" b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Arial"/>
                </a:rPr>
                <a:t>Mise en place</a:t>
              </a:r>
              <a:br>
                <a:rPr lang="fr-FR" sz="2200" b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Arial"/>
                </a:rPr>
              </a:br>
              <a:r>
                <a:rPr lang="fr-FR" sz="2200" b="1">
                  <a:solidFill>
                    <a:srgbClr val="000000"/>
                  </a:solidFill>
                  <a:effectLst/>
                  <a:latin typeface="+mj-lt"/>
                  <a:ea typeface="Calibri" panose="020F0502020204030204" pitchFamily="34" charset="0"/>
                  <a:cs typeface="Arial"/>
                </a:rPr>
                <a:t> des règles strictes</a:t>
              </a:r>
              <a:endParaRPr lang="fr-FR" sz="2200">
                <a:latin typeface="+mj-lt"/>
                <a:cs typeface="Arial"/>
              </a:endParaRPr>
            </a:p>
          </p:txBody>
        </p:sp>
        <p:pic>
          <p:nvPicPr>
            <p:cNvPr id="10" name="Image 9">
              <a:extLst>
                <a:ext uri="{FF2B5EF4-FFF2-40B4-BE49-F238E27FC236}">
                  <a16:creationId xmlns:a16="http://schemas.microsoft.com/office/drawing/2014/main" id="{6B9E595E-BC46-39A6-EE22-BDD77AAF84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 t="7394" b="7394"/>
            <a:stretch/>
          </p:blipFill>
          <p:spPr>
            <a:xfrm>
              <a:off x="9476398" y="2824260"/>
              <a:ext cx="2141419" cy="1350953"/>
            </a:xfrm>
            <a:prstGeom prst="roundRect">
              <a:avLst>
                <a:gd name="adj" fmla="val 9617"/>
              </a:avLst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4272514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452425E-5336-42AA-49CD-0CA9BD58A8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D9300051-9D26-F8EF-60E4-16C18A146286}"/>
              </a:ext>
            </a:extLst>
          </p:cNvPr>
          <p:cNvSpPr txBox="1"/>
          <p:nvPr/>
        </p:nvSpPr>
        <p:spPr>
          <a:xfrm>
            <a:off x="476497" y="859436"/>
            <a:ext cx="9856473" cy="4744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>
                <a:solidFill>
                  <a:srgbClr val="000000"/>
                </a:solidFill>
                <a:latin typeface="Avenir Book" pitchFamily="2"/>
              </a:rPr>
              <a:t>« Ma </a:t>
            </a:r>
            <a:r>
              <a:rPr lang="fr-FR" err="1">
                <a:solidFill>
                  <a:srgbClr val="000000"/>
                </a:solidFill>
                <a:latin typeface="Avenir Book" pitchFamily="2"/>
              </a:rPr>
              <a:t>Rétrainspective</a:t>
            </a:r>
            <a:r>
              <a:rPr lang="fr-FR">
                <a:solidFill>
                  <a:srgbClr val="000000"/>
                </a:solidFill>
                <a:latin typeface="Avenir Book" pitchFamily="2"/>
              </a:rPr>
              <a:t> » - 3</a:t>
            </a:r>
            <a:r>
              <a:rPr lang="fr-FR" baseline="30000">
                <a:solidFill>
                  <a:srgbClr val="000000"/>
                </a:solidFill>
                <a:latin typeface="Avenir Book" pitchFamily="2"/>
              </a:rPr>
              <a:t>ème</a:t>
            </a:r>
            <a:r>
              <a:rPr lang="fr-FR">
                <a:solidFill>
                  <a:srgbClr val="000000"/>
                </a:solidFill>
                <a:latin typeface="Avenir Book" pitchFamily="2"/>
              </a:rPr>
              <a:t> édition pour présenter de la data percutante</a:t>
            </a:r>
            <a:endParaRPr lang="fr-FR" b="0" i="0" u="none" strike="noStrike" kern="1200" cap="none" spc="0" baseline="0">
              <a:solidFill>
                <a:srgbClr val="000000"/>
              </a:solidFill>
              <a:uFillTx/>
              <a:latin typeface="Avenir Book" pitchFamily="2"/>
            </a:endParaRPr>
          </a:p>
        </p:txBody>
      </p:sp>
      <p:sp>
        <p:nvSpPr>
          <p:cNvPr id="18" name="ZoneTexte 14">
            <a:extLst>
              <a:ext uri="{FF2B5EF4-FFF2-40B4-BE49-F238E27FC236}">
                <a16:creationId xmlns:a16="http://schemas.microsoft.com/office/drawing/2014/main" id="{FE9CBCD6-7603-0020-1191-1FDBB0AE529A}"/>
              </a:ext>
            </a:extLst>
          </p:cNvPr>
          <p:cNvSpPr txBox="1"/>
          <p:nvPr/>
        </p:nvSpPr>
        <p:spPr>
          <a:xfrm>
            <a:off x="310521" y="352921"/>
            <a:ext cx="10188427" cy="615553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400">
                <a:solidFill>
                  <a:srgbClr val="000000"/>
                </a:solidFill>
                <a:latin typeface="Avenir Black"/>
              </a:rPr>
              <a:t>CONCLUSION – USE CASE POUR LES CLIENTS</a:t>
            </a:r>
            <a:endParaRPr lang="fr-FR" sz="3400" b="0" i="0" u="none" strike="noStrike" kern="1200" cap="none" spc="0" baseline="0">
              <a:solidFill>
                <a:srgbClr val="000000"/>
              </a:solidFill>
              <a:uFillTx/>
              <a:latin typeface="Avenir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40AE8910-D46E-F57A-4A43-BC04799091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71153" y="2263974"/>
            <a:ext cx="5226490" cy="29110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Groupe 13">
            <a:extLst>
              <a:ext uri="{FF2B5EF4-FFF2-40B4-BE49-F238E27FC236}">
                <a16:creationId xmlns:a16="http://schemas.microsoft.com/office/drawing/2014/main" id="{5182FD35-CA1F-037A-3A7A-0705F29C4B43}"/>
              </a:ext>
            </a:extLst>
          </p:cNvPr>
          <p:cNvGrpSpPr/>
          <p:nvPr/>
        </p:nvGrpSpPr>
        <p:grpSpPr>
          <a:xfrm>
            <a:off x="524772" y="2276013"/>
            <a:ext cx="2743200" cy="2626515"/>
            <a:chOff x="280062" y="2181021"/>
            <a:chExt cx="2743200" cy="2626515"/>
          </a:xfrm>
        </p:grpSpPr>
        <p:sp>
          <p:nvSpPr>
            <p:cNvPr id="4" name="ZoneTexte 3">
              <a:extLst>
                <a:ext uri="{FF2B5EF4-FFF2-40B4-BE49-F238E27FC236}">
                  <a16:creationId xmlns:a16="http://schemas.microsoft.com/office/drawing/2014/main" id="{EF1B53CA-BC9D-A3FF-4B91-DF43E93462B6}"/>
                </a:ext>
              </a:extLst>
            </p:cNvPr>
            <p:cNvSpPr txBox="1"/>
            <p:nvPr/>
          </p:nvSpPr>
          <p:spPr>
            <a:xfrm>
              <a:off x="1076519" y="3418720"/>
              <a:ext cx="1150287" cy="76944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fr-FR" sz="4400" b="1" kern="1200">
                  <a:latin typeface="+mj-lt"/>
                </a:rPr>
                <a:t>62</a:t>
              </a:r>
              <a:endParaRPr lang="fr-FR" sz="4400">
                <a:latin typeface="+mj-lt"/>
                <a:cs typeface="Arial"/>
              </a:endParaRPr>
            </a:p>
          </p:txBody>
        </p:sp>
        <p:sp>
          <p:nvSpPr>
            <p:cNvPr id="7" name="ZoneTexte 6">
              <a:extLst>
                <a:ext uri="{FF2B5EF4-FFF2-40B4-BE49-F238E27FC236}">
                  <a16:creationId xmlns:a16="http://schemas.microsoft.com/office/drawing/2014/main" id="{5272D910-6B30-C503-1F05-F382CFBE2D53}"/>
                </a:ext>
              </a:extLst>
            </p:cNvPr>
            <p:cNvSpPr txBox="1"/>
            <p:nvPr/>
          </p:nvSpPr>
          <p:spPr>
            <a:xfrm>
              <a:off x="280062" y="4099650"/>
              <a:ext cx="2743200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2000"/>
                <a:t>Mds de kilomètres </a:t>
              </a:r>
            </a:p>
            <a:p>
              <a:pPr algn="ctr"/>
              <a:r>
                <a:rPr lang="fr-FR" sz="2000"/>
                <a:t>en train</a:t>
              </a:r>
              <a:endParaRPr lang="fr-FR" sz="2000">
                <a:cs typeface="Arial"/>
              </a:endParaRPr>
            </a:p>
          </p:txBody>
        </p:sp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7B1D92F3-F004-248E-2236-26B612592786}"/>
                </a:ext>
              </a:extLst>
            </p:cNvPr>
            <p:cNvPicPr>
              <a:picLocks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31662" y="2181021"/>
              <a:ext cx="1440000" cy="1440000"/>
            </a:xfrm>
            <a:prstGeom prst="rect">
              <a:avLst/>
            </a:prstGeom>
          </p:spPr>
        </p:pic>
      </p:grpSp>
      <p:grpSp>
        <p:nvGrpSpPr>
          <p:cNvPr id="15" name="Groupe 14">
            <a:extLst>
              <a:ext uri="{FF2B5EF4-FFF2-40B4-BE49-F238E27FC236}">
                <a16:creationId xmlns:a16="http://schemas.microsoft.com/office/drawing/2014/main" id="{C5DC2D87-2578-74FD-7C4E-DCD2E0328CF7}"/>
              </a:ext>
            </a:extLst>
          </p:cNvPr>
          <p:cNvGrpSpPr/>
          <p:nvPr/>
        </p:nvGrpSpPr>
        <p:grpSpPr>
          <a:xfrm>
            <a:off x="3072162" y="2510886"/>
            <a:ext cx="2743200" cy="2391642"/>
            <a:chOff x="4251633" y="2362389"/>
            <a:chExt cx="2743200" cy="2391642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968FE2C5-2460-0FFA-9AB9-B23ABB5192AC}"/>
                </a:ext>
              </a:extLst>
            </p:cNvPr>
            <p:cNvSpPr txBox="1"/>
            <p:nvPr/>
          </p:nvSpPr>
          <p:spPr>
            <a:xfrm>
              <a:off x="5048090" y="3326834"/>
              <a:ext cx="1150287" cy="769441"/>
            </a:xfrm>
            <a:prstGeom prst="rect">
              <a:avLst/>
            </a:prstGeom>
            <a:noFill/>
          </p:spPr>
          <p:txBody>
            <a:bodyPr wrap="square" lIns="91440" tIns="45720" rIns="91440" bIns="45720" anchor="t">
              <a:spAutoFit/>
            </a:bodyPr>
            <a:lstStyle/>
            <a:p>
              <a:pPr algn="ctr">
                <a:spcBef>
                  <a:spcPts val="1200"/>
                </a:spcBef>
              </a:pPr>
              <a:r>
                <a:rPr lang="fr-FR" sz="4400" b="1">
                  <a:latin typeface="+mj-lt"/>
                </a:rPr>
                <a:t>9</a:t>
              </a:r>
            </a:p>
          </p:txBody>
        </p:sp>
        <p:sp>
          <p:nvSpPr>
            <p:cNvPr id="13" name="ZoneTexte 12">
              <a:extLst>
                <a:ext uri="{FF2B5EF4-FFF2-40B4-BE49-F238E27FC236}">
                  <a16:creationId xmlns:a16="http://schemas.microsoft.com/office/drawing/2014/main" id="{C54A6EEE-5F3A-033D-4543-EADE376E8D8D}"/>
                </a:ext>
              </a:extLst>
            </p:cNvPr>
            <p:cNvSpPr txBox="1"/>
            <p:nvPr/>
          </p:nvSpPr>
          <p:spPr>
            <a:xfrm>
              <a:off x="4251633" y="4046145"/>
              <a:ext cx="2743200" cy="707886"/>
            </a:xfrm>
            <a:prstGeom prst="rect">
              <a:avLst/>
            </a:prstGeom>
            <a:noFill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fr-FR" sz="2000"/>
                <a:t>M de tonnes de CO2 économisés</a:t>
              </a:r>
            </a:p>
          </p:txBody>
        </p:sp>
        <p:pic>
          <p:nvPicPr>
            <p:cNvPr id="6" name="Image 5">
              <a:extLst>
                <a:ext uri="{FF2B5EF4-FFF2-40B4-BE49-F238E27FC236}">
                  <a16:creationId xmlns:a16="http://schemas.microsoft.com/office/drawing/2014/main" id="{8103C4A7-01F6-5F45-F7B0-CA20D5304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110233" y="2362389"/>
              <a:ext cx="1026000" cy="1026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30890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 : coins arrondis 135">
            <a:extLst>
              <a:ext uri="{FF2B5EF4-FFF2-40B4-BE49-F238E27FC236}">
                <a16:creationId xmlns:a16="http://schemas.microsoft.com/office/drawing/2014/main" id="{F6638C4B-94F5-68B1-9621-2E35E220F626}"/>
              </a:ext>
            </a:extLst>
          </p:cNvPr>
          <p:cNvSpPr/>
          <p:nvPr/>
        </p:nvSpPr>
        <p:spPr bwMode="auto">
          <a:xfrm>
            <a:off x="605307" y="2563660"/>
            <a:ext cx="3042668" cy="969244"/>
          </a:xfrm>
          <a:prstGeom prst="roundRect">
            <a:avLst>
              <a:gd name="adj" fmla="val 50000"/>
            </a:avLst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fr-FR">
              <a:latin typeface="Avenir Book" panose="02000503020000020003" pitchFamily="2" charset="0"/>
            </a:endParaRPr>
          </a:p>
        </p:txBody>
      </p:sp>
      <p:sp>
        <p:nvSpPr>
          <p:cNvPr id="137" name="Title 5">
            <a:extLst>
              <a:ext uri="{FF2B5EF4-FFF2-40B4-BE49-F238E27FC236}">
                <a16:creationId xmlns:a16="http://schemas.microsoft.com/office/drawing/2014/main" id="{90A8A762-E859-AE7A-C770-E3D61C13929B}"/>
              </a:ext>
            </a:extLst>
          </p:cNvPr>
          <p:cNvSpPr txBox="1">
            <a:spLocks/>
          </p:cNvSpPr>
          <p:nvPr/>
        </p:nvSpPr>
        <p:spPr bwMode="auto">
          <a:xfrm>
            <a:off x="783168" y="2697842"/>
            <a:ext cx="11408832" cy="1321406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fr-FR" sz="4797">
                <a:latin typeface="Avenir Black" panose="020B0803020203020204" pitchFamily="34" charset="0"/>
              </a:rPr>
              <a:t>Merci !</a:t>
            </a:r>
          </a:p>
        </p:txBody>
      </p:sp>
    </p:spTree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3">
            <a:extLst>
              <a:ext uri="{FF2B5EF4-FFF2-40B4-BE49-F238E27FC236}">
                <a16:creationId xmlns:a16="http://schemas.microsoft.com/office/drawing/2014/main" id="{D61D7EDD-0546-BE1D-841B-C90165271356}"/>
              </a:ext>
            </a:extLst>
          </p:cNvPr>
          <p:cNvSpPr txBox="1"/>
          <p:nvPr/>
        </p:nvSpPr>
        <p:spPr>
          <a:xfrm>
            <a:off x="8934446" y="6455654"/>
            <a:ext cx="2743200" cy="29034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marL="0" marR="0" lvl="0" indent="0" algn="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fld id="{C1CD372A-B1FE-4637-B76C-34635096D431}" type="slidenum">
              <a:rPr sz="1400">
                <a:latin typeface="Avenir Book" panose="02000503020000020003" pitchFamily="2" charset="0"/>
              </a:rPr>
              <a:t>2</a:t>
            </a:fld>
            <a:endParaRPr lang="fr-FR" sz="1400" b="0" i="0" u="none" strike="noStrike" kern="1200" cap="none" spc="0" baseline="0">
              <a:solidFill>
                <a:srgbClr val="000000"/>
              </a:solidFill>
              <a:uFillTx/>
              <a:latin typeface="Avenir Book" panose="02000503020000020003" pitchFamily="2" charset="0"/>
            </a:endParaRPr>
          </a:p>
        </p:txBody>
      </p:sp>
      <p:cxnSp>
        <p:nvCxnSpPr>
          <p:cNvPr id="3" name="Connecteur droit 42">
            <a:extLst>
              <a:ext uri="{FF2B5EF4-FFF2-40B4-BE49-F238E27FC236}">
                <a16:creationId xmlns:a16="http://schemas.microsoft.com/office/drawing/2014/main" id="{0DBAF764-AE53-8EE8-945F-A0DF3431775D}"/>
              </a:ext>
            </a:extLst>
          </p:cNvPr>
          <p:cNvCxnSpPr>
            <a:endCxn id="32" idx="0"/>
          </p:cNvCxnSpPr>
          <p:nvPr/>
        </p:nvCxnSpPr>
        <p:spPr>
          <a:xfrm flipH="1">
            <a:off x="6218673" y="1486366"/>
            <a:ext cx="13228" cy="2776127"/>
          </a:xfrm>
          <a:prstGeom prst="straightConnector1">
            <a:avLst/>
          </a:prstGeom>
          <a:noFill/>
          <a:ln w="19046" cap="flat">
            <a:solidFill>
              <a:srgbClr val="0088CE"/>
            </a:solidFill>
            <a:custDash>
              <a:ds d="100000" sp="100000"/>
            </a:custDash>
            <a:miter/>
          </a:ln>
        </p:spPr>
      </p:cxnSp>
      <p:sp>
        <p:nvSpPr>
          <p:cNvPr id="4" name="Rectangle 43">
            <a:extLst>
              <a:ext uri="{FF2B5EF4-FFF2-40B4-BE49-F238E27FC236}">
                <a16:creationId xmlns:a16="http://schemas.microsoft.com/office/drawing/2014/main" id="{C0613414-2B02-8647-0035-526C1036704B}"/>
              </a:ext>
            </a:extLst>
          </p:cNvPr>
          <p:cNvSpPr/>
          <p:nvPr/>
        </p:nvSpPr>
        <p:spPr>
          <a:xfrm>
            <a:off x="5609688" y="2527685"/>
            <a:ext cx="1237146" cy="916768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092" b="0" i="0" u="none" strike="noStrike" kern="1200" cap="none" spc="0" baseline="0">
              <a:solidFill>
                <a:srgbClr val="FFFFFF"/>
              </a:solidFill>
              <a:uFillTx/>
            </a:endParaRPr>
          </a:p>
        </p:txBody>
      </p:sp>
      <p:sp>
        <p:nvSpPr>
          <p:cNvPr id="5" name="Rectangle 44">
            <a:extLst>
              <a:ext uri="{FF2B5EF4-FFF2-40B4-BE49-F238E27FC236}">
                <a16:creationId xmlns:a16="http://schemas.microsoft.com/office/drawing/2014/main" id="{07095E52-45C6-995E-A61D-CCB870A56074}"/>
              </a:ext>
            </a:extLst>
          </p:cNvPr>
          <p:cNvSpPr/>
          <p:nvPr/>
        </p:nvSpPr>
        <p:spPr>
          <a:xfrm>
            <a:off x="749021" y="2521284"/>
            <a:ext cx="1237146" cy="916768"/>
          </a:xfrm>
          <a:prstGeom prst="rect">
            <a:avLst/>
          </a:prstGeom>
          <a:solidFill>
            <a:srgbClr val="FFFFFF"/>
          </a:solidFill>
          <a:ln w="12701" cap="flat">
            <a:solidFill>
              <a:srgbClr val="FFFFFF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092" b="0" i="0" u="none" strike="noStrike" kern="1200" cap="none" spc="0" baseline="0">
              <a:solidFill>
                <a:srgbClr val="FFFFFF"/>
              </a:solidFill>
              <a:uFillTx/>
            </a:endParaRPr>
          </a:p>
        </p:txBody>
      </p:sp>
      <p:cxnSp>
        <p:nvCxnSpPr>
          <p:cNvPr id="6" name="Connecteur droit 45">
            <a:extLst>
              <a:ext uri="{FF2B5EF4-FFF2-40B4-BE49-F238E27FC236}">
                <a16:creationId xmlns:a16="http://schemas.microsoft.com/office/drawing/2014/main" id="{F528E894-D312-F9A7-8E73-94207FB2387E}"/>
              </a:ext>
            </a:extLst>
          </p:cNvPr>
          <p:cNvCxnSpPr>
            <a:stCxn id="21" idx="4"/>
          </p:cNvCxnSpPr>
          <p:nvPr/>
        </p:nvCxnSpPr>
        <p:spPr>
          <a:xfrm>
            <a:off x="1559705" y="2229764"/>
            <a:ext cx="9407123" cy="448"/>
          </a:xfrm>
          <a:prstGeom prst="straightConnector1">
            <a:avLst/>
          </a:prstGeom>
          <a:noFill/>
          <a:ln w="19046" cap="flat">
            <a:solidFill>
              <a:srgbClr val="0088CE"/>
            </a:solidFill>
            <a:custDash>
              <a:ds d="100000" sp="100000"/>
            </a:custDash>
            <a:miter/>
          </a:ln>
        </p:spPr>
      </p:cxnSp>
      <p:cxnSp>
        <p:nvCxnSpPr>
          <p:cNvPr id="7" name="Connecteur droit 46">
            <a:extLst>
              <a:ext uri="{FF2B5EF4-FFF2-40B4-BE49-F238E27FC236}">
                <a16:creationId xmlns:a16="http://schemas.microsoft.com/office/drawing/2014/main" id="{8440FE46-6BD5-DED7-806F-874E0DD4AE81}"/>
              </a:ext>
            </a:extLst>
          </p:cNvPr>
          <p:cNvCxnSpPr/>
          <p:nvPr/>
        </p:nvCxnSpPr>
        <p:spPr>
          <a:xfrm>
            <a:off x="3894393" y="2230212"/>
            <a:ext cx="0" cy="313081"/>
          </a:xfrm>
          <a:prstGeom prst="straightConnector1">
            <a:avLst/>
          </a:prstGeom>
          <a:noFill/>
          <a:ln w="19046" cap="flat">
            <a:solidFill>
              <a:srgbClr val="0088CE"/>
            </a:solidFill>
            <a:custDash>
              <a:ds d="100000" sp="100000"/>
            </a:custDash>
            <a:miter/>
          </a:ln>
        </p:spPr>
      </p:cxnSp>
      <p:cxnSp>
        <p:nvCxnSpPr>
          <p:cNvPr id="8" name="Connecteur droit 47">
            <a:extLst>
              <a:ext uri="{FF2B5EF4-FFF2-40B4-BE49-F238E27FC236}">
                <a16:creationId xmlns:a16="http://schemas.microsoft.com/office/drawing/2014/main" id="{F68B8AC9-42AE-E533-44FD-05E98A580B11}"/>
              </a:ext>
            </a:extLst>
          </p:cNvPr>
          <p:cNvCxnSpPr/>
          <p:nvPr/>
        </p:nvCxnSpPr>
        <p:spPr>
          <a:xfrm>
            <a:off x="8665128" y="2229499"/>
            <a:ext cx="0" cy="313081"/>
          </a:xfrm>
          <a:prstGeom prst="straightConnector1">
            <a:avLst/>
          </a:prstGeom>
          <a:noFill/>
          <a:ln w="19046" cap="flat">
            <a:solidFill>
              <a:srgbClr val="0088CE"/>
            </a:solidFill>
            <a:custDash>
              <a:ds d="100000" sp="100000"/>
            </a:custDash>
            <a:miter/>
          </a:ln>
        </p:spPr>
      </p:cxnSp>
      <p:pic>
        <p:nvPicPr>
          <p:cNvPr id="9" name="Picture 6">
            <a:extLst>
              <a:ext uri="{FF2B5EF4-FFF2-40B4-BE49-F238E27FC236}">
                <a16:creationId xmlns:a16="http://schemas.microsoft.com/office/drawing/2014/main" id="{CA5716F2-874E-113E-62DA-50A21A96972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275499" y="2903695"/>
            <a:ext cx="1237786" cy="188567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0" name="Picture 8">
            <a:extLst>
              <a:ext uri="{FF2B5EF4-FFF2-40B4-BE49-F238E27FC236}">
                <a16:creationId xmlns:a16="http://schemas.microsoft.com/office/drawing/2014/main" id="{03641D67-190D-EB72-D849-6C14B9569EF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0804431" y="2616519"/>
            <a:ext cx="873215" cy="87321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1" name="Picture 14" descr="Intercités SNCF : billets, horaires et services | Trainline">
            <a:extLst>
              <a:ext uri="{FF2B5EF4-FFF2-40B4-BE49-F238E27FC236}">
                <a16:creationId xmlns:a16="http://schemas.microsoft.com/office/drawing/2014/main" id="{5EBE8E4F-DA26-84CA-DCB0-A5A42809029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35319" y="5129363"/>
            <a:ext cx="1376583" cy="28030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2" name="Picture 16">
            <a:extLst>
              <a:ext uri="{FF2B5EF4-FFF2-40B4-BE49-F238E27FC236}">
                <a16:creationId xmlns:a16="http://schemas.microsoft.com/office/drawing/2014/main" id="{4D069620-900D-7F3F-C271-1C0AD6CC8B08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627757" y="4547622"/>
            <a:ext cx="876260" cy="392945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3" name="Picture 20">
            <a:extLst>
              <a:ext uri="{FF2B5EF4-FFF2-40B4-BE49-F238E27FC236}">
                <a16:creationId xmlns:a16="http://schemas.microsoft.com/office/drawing/2014/main" id="{8D6A4318-CD38-426D-43E9-6B97BD1F513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504736" y="4586511"/>
            <a:ext cx="722174" cy="349236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14" name="Picture 22">
            <a:extLst>
              <a:ext uri="{FF2B5EF4-FFF2-40B4-BE49-F238E27FC236}">
                <a16:creationId xmlns:a16="http://schemas.microsoft.com/office/drawing/2014/main" id="{43586732-AA69-7ADF-8CF6-D0E0834A928F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641143" y="4636574"/>
            <a:ext cx="1287996" cy="302876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15" name="Connecteur droit 55">
            <a:extLst>
              <a:ext uri="{FF2B5EF4-FFF2-40B4-BE49-F238E27FC236}">
                <a16:creationId xmlns:a16="http://schemas.microsoft.com/office/drawing/2014/main" id="{8E6E763C-0AF7-2789-421E-6F016D094B28}"/>
              </a:ext>
            </a:extLst>
          </p:cNvPr>
          <p:cNvCxnSpPr>
            <a:stCxn id="23" idx="4"/>
          </p:cNvCxnSpPr>
          <p:nvPr/>
        </p:nvCxnSpPr>
        <p:spPr>
          <a:xfrm flipV="1">
            <a:off x="3469622" y="3974366"/>
            <a:ext cx="5743415" cy="896"/>
          </a:xfrm>
          <a:prstGeom prst="straightConnector1">
            <a:avLst/>
          </a:prstGeom>
          <a:noFill/>
          <a:ln w="19046" cap="flat">
            <a:solidFill>
              <a:srgbClr val="0088CE"/>
            </a:solidFill>
            <a:custDash>
              <a:ds d="100000" sp="100000"/>
            </a:custDash>
            <a:miter/>
          </a:ln>
        </p:spPr>
      </p:cxnSp>
      <p:pic>
        <p:nvPicPr>
          <p:cNvPr id="16" name="Image 56">
            <a:extLst>
              <a:ext uri="{FF2B5EF4-FFF2-40B4-BE49-F238E27FC236}">
                <a16:creationId xmlns:a16="http://schemas.microsoft.com/office/drawing/2014/main" id="{33159146-2F70-94BF-498A-8A3BA3B3232F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54555" y="4598270"/>
            <a:ext cx="361983" cy="361983"/>
          </a:xfrm>
          <a:prstGeom prst="rect">
            <a:avLst/>
          </a:prstGeom>
          <a:noFill/>
          <a:ln cap="flat">
            <a:noFill/>
          </a:ln>
        </p:spPr>
      </p:pic>
      <p:cxnSp>
        <p:nvCxnSpPr>
          <p:cNvPr id="17" name="Connecteur droit 57">
            <a:extLst>
              <a:ext uri="{FF2B5EF4-FFF2-40B4-BE49-F238E27FC236}">
                <a16:creationId xmlns:a16="http://schemas.microsoft.com/office/drawing/2014/main" id="{28BEF877-A2CB-6E70-C2D6-8E70C5FE8BE5}"/>
              </a:ext>
            </a:extLst>
          </p:cNvPr>
          <p:cNvCxnSpPr/>
          <p:nvPr/>
        </p:nvCxnSpPr>
        <p:spPr>
          <a:xfrm flipV="1">
            <a:off x="4784771" y="3981050"/>
            <a:ext cx="0" cy="269538"/>
          </a:xfrm>
          <a:prstGeom prst="straightConnector1">
            <a:avLst/>
          </a:prstGeom>
          <a:noFill/>
          <a:ln w="19046" cap="flat">
            <a:solidFill>
              <a:srgbClr val="0088CE"/>
            </a:solidFill>
            <a:custDash>
              <a:ds d="100000" sp="100000"/>
            </a:custDash>
            <a:miter/>
          </a:ln>
        </p:spPr>
      </p:cxnSp>
      <p:cxnSp>
        <p:nvCxnSpPr>
          <p:cNvPr id="18" name="Connecteur droit 58">
            <a:extLst>
              <a:ext uri="{FF2B5EF4-FFF2-40B4-BE49-F238E27FC236}">
                <a16:creationId xmlns:a16="http://schemas.microsoft.com/office/drawing/2014/main" id="{9CF7FA18-8B04-7DDB-B1EF-7D0FFA7693ED}"/>
              </a:ext>
            </a:extLst>
          </p:cNvPr>
          <p:cNvCxnSpPr>
            <a:stCxn id="25" idx="0"/>
          </p:cNvCxnSpPr>
          <p:nvPr/>
        </p:nvCxnSpPr>
        <p:spPr>
          <a:xfrm flipV="1">
            <a:off x="7938294" y="3988740"/>
            <a:ext cx="5" cy="225263"/>
          </a:xfrm>
          <a:prstGeom prst="straightConnector1">
            <a:avLst/>
          </a:prstGeom>
          <a:noFill/>
          <a:ln w="19046" cap="flat">
            <a:solidFill>
              <a:srgbClr val="0088CE"/>
            </a:solidFill>
            <a:custDash>
              <a:ds d="100000" sp="100000"/>
            </a:custDash>
            <a:miter/>
          </a:ln>
        </p:spPr>
      </p:cxnSp>
      <p:pic>
        <p:nvPicPr>
          <p:cNvPr id="19" name="Picture 24">
            <a:extLst>
              <a:ext uri="{FF2B5EF4-FFF2-40B4-BE49-F238E27FC236}">
                <a16:creationId xmlns:a16="http://schemas.microsoft.com/office/drawing/2014/main" id="{4E160FD4-8D13-B2CA-4F28-F218F8A70AFD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455158" y="4399132"/>
            <a:ext cx="1035457" cy="63499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0" name="Arc 60">
            <a:extLst>
              <a:ext uri="{FF2B5EF4-FFF2-40B4-BE49-F238E27FC236}">
                <a16:creationId xmlns:a16="http://schemas.microsoft.com/office/drawing/2014/main" id="{024E4970-7B2C-C86E-A325-D3B0FE63DB3B}"/>
              </a:ext>
            </a:extLst>
          </p:cNvPr>
          <p:cNvSpPr/>
          <p:nvPr/>
        </p:nvSpPr>
        <p:spPr>
          <a:xfrm>
            <a:off x="10674184" y="2229764"/>
            <a:ext cx="569899" cy="569899"/>
          </a:xfrm>
          <a:custGeom>
            <a:avLst>
              <a:gd name="f12" fmla="val 180"/>
              <a:gd name="f13" fmla="val 270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ss"/>
              <a:gd name="f9" fmla="val 0"/>
              <a:gd name="f10" fmla="*/ 5419351 1 1725033"/>
              <a:gd name="f11" fmla="+- 0 0 1"/>
              <a:gd name="f12" fmla="val 180"/>
              <a:gd name="f13" fmla="val 270"/>
              <a:gd name="f14" fmla="+- 0 0 -270"/>
              <a:gd name="f15" fmla="+- 0 0 -225"/>
              <a:gd name="f16" fmla="+- 0 0 -180"/>
              <a:gd name="f17" fmla="abs f6"/>
              <a:gd name="f18" fmla="abs f7"/>
              <a:gd name="f19" fmla="abs f8"/>
              <a:gd name="f20" fmla="val f9"/>
              <a:gd name="f21" fmla="+- 0 0 f12"/>
              <a:gd name="f22" fmla="+- 0 0 f13"/>
              <a:gd name="f23" fmla="*/ f14 f2 1"/>
              <a:gd name="f24" fmla="*/ f15 f2 1"/>
              <a:gd name="f25" fmla="*/ f16 f2 1"/>
              <a:gd name="f26" fmla="?: f17 f6 1"/>
              <a:gd name="f27" fmla="?: f18 f7 1"/>
              <a:gd name="f28" fmla="?: f19 f8 1"/>
              <a:gd name="f29" fmla="*/ f21 f2 1"/>
              <a:gd name="f30" fmla="*/ f22 f2 1"/>
              <a:gd name="f31" fmla="*/ f23 1 f5"/>
              <a:gd name="f32" fmla="*/ f24 1 f5"/>
              <a:gd name="f33" fmla="*/ f25 1 f5"/>
              <a:gd name="f34" fmla="*/ f26 1 21600"/>
              <a:gd name="f35" fmla="*/ f27 1 21600"/>
              <a:gd name="f36" fmla="*/ 21600 f26 1"/>
              <a:gd name="f37" fmla="*/ 21600 f27 1"/>
              <a:gd name="f38" fmla="*/ f29 1 f5"/>
              <a:gd name="f39" fmla="*/ f30 1 f5"/>
              <a:gd name="f40" fmla="+- f31 0 f3"/>
              <a:gd name="f41" fmla="+- f32 0 f3"/>
              <a:gd name="f42" fmla="+- f33 0 f3"/>
              <a:gd name="f43" fmla="min f35 f34"/>
              <a:gd name="f44" fmla="*/ f36 1 f28"/>
              <a:gd name="f45" fmla="*/ f37 1 f28"/>
              <a:gd name="f46" fmla="+- f38 0 f3"/>
              <a:gd name="f47" fmla="+- f39 0 f3"/>
              <a:gd name="f48" fmla="val f44"/>
              <a:gd name="f49" fmla="val f45"/>
              <a:gd name="f50" fmla="+- 0 0 f46"/>
              <a:gd name="f51" fmla="+- 0 0 f47"/>
              <a:gd name="f52" fmla="+- f49 0 f20"/>
              <a:gd name="f53" fmla="+- f48 0 f20"/>
              <a:gd name="f54" fmla="val f50"/>
              <a:gd name="f55" fmla="val f51"/>
              <a:gd name="f56" fmla="*/ f52 1 2"/>
              <a:gd name="f57" fmla="*/ f53 1 2"/>
              <a:gd name="f58" fmla="+- f55 0 f54"/>
              <a:gd name="f59" fmla="+- f54 f3 0"/>
              <a:gd name="f60" fmla="+- f55 f3 0"/>
              <a:gd name="f61" fmla="+- 21600000 0 f54"/>
              <a:gd name="f62" fmla="+- f3 0 f54"/>
              <a:gd name="f63" fmla="+- 27000000 0 f54"/>
              <a:gd name="f64" fmla="+- f2 0 f54"/>
              <a:gd name="f65" fmla="+- 32400000 0 f54"/>
              <a:gd name="f66" fmla="+- f4 0 f54"/>
              <a:gd name="f67" fmla="+- 37800000 0 f54"/>
              <a:gd name="f68" fmla="+- f20 f56 0"/>
              <a:gd name="f69" fmla="+- f20 f57 0"/>
              <a:gd name="f70" fmla="+- f58 21600000 0"/>
              <a:gd name="f71" fmla="*/ f59 f10 1"/>
              <a:gd name="f72" fmla="*/ f60 f10 1"/>
              <a:gd name="f73" fmla="?: f62 f62 f63"/>
              <a:gd name="f74" fmla="?: f64 f64 f65"/>
              <a:gd name="f75" fmla="?: f66 f66 f67"/>
              <a:gd name="f76" fmla="*/ f57 f43 1"/>
              <a:gd name="f77" fmla="*/ f56 f43 1"/>
              <a:gd name="f78" fmla="?: f58 f58 f70"/>
              <a:gd name="f79" fmla="*/ f71 1 f2"/>
              <a:gd name="f80" fmla="*/ f72 1 f2"/>
              <a:gd name="f81" fmla="*/ f69 f43 1"/>
              <a:gd name="f82" fmla="*/ f68 f43 1"/>
              <a:gd name="f83" fmla="+- 0 0 f79"/>
              <a:gd name="f84" fmla="+- 0 0 f80"/>
              <a:gd name="f85" fmla="+- f78 0 f61"/>
              <a:gd name="f86" fmla="+- f78 0 f73"/>
              <a:gd name="f87" fmla="+- f78 0 f74"/>
              <a:gd name="f88" fmla="+- f78 0 f75"/>
              <a:gd name="f89" fmla="+- 0 0 f83"/>
              <a:gd name="f90" fmla="+- 0 0 f84"/>
              <a:gd name="f91" fmla="*/ f89 f2 1"/>
              <a:gd name="f92" fmla="*/ f90 f2 1"/>
              <a:gd name="f93" fmla="*/ f91 1 f10"/>
              <a:gd name="f94" fmla="*/ f92 1 f10"/>
              <a:gd name="f95" fmla="+- f93 0 f3"/>
              <a:gd name="f96" fmla="+- f94 0 f3"/>
              <a:gd name="f97" fmla="sin 1 f95"/>
              <a:gd name="f98" fmla="cos 1 f95"/>
              <a:gd name="f99" fmla="sin 1 f96"/>
              <a:gd name="f100" fmla="cos 1 f96"/>
              <a:gd name="f101" fmla="+- 0 0 f97"/>
              <a:gd name="f102" fmla="+- 0 0 f98"/>
              <a:gd name="f103" fmla="+- 0 0 f99"/>
              <a:gd name="f104" fmla="+- 0 0 f100"/>
              <a:gd name="f105" fmla="+- 0 0 f101"/>
              <a:gd name="f106" fmla="+- 0 0 f102"/>
              <a:gd name="f107" fmla="+- 0 0 f103"/>
              <a:gd name="f108" fmla="+- 0 0 f104"/>
              <a:gd name="f109" fmla="*/ f105 f57 1"/>
              <a:gd name="f110" fmla="*/ f106 f56 1"/>
              <a:gd name="f111" fmla="*/ f107 f57 1"/>
              <a:gd name="f112" fmla="*/ f108 f56 1"/>
              <a:gd name="f113" fmla="+- 0 0 f110"/>
              <a:gd name="f114" fmla="+- 0 0 f109"/>
              <a:gd name="f115" fmla="+- 0 0 f112"/>
              <a:gd name="f116" fmla="+- 0 0 f111"/>
              <a:gd name="f117" fmla="+- 0 0 f113"/>
              <a:gd name="f118" fmla="+- 0 0 f114"/>
              <a:gd name="f119" fmla="+- 0 0 f115"/>
              <a:gd name="f120" fmla="+- 0 0 f116"/>
              <a:gd name="f121" fmla="at2 f117 f118"/>
              <a:gd name="f122" fmla="at2 f119 f120"/>
              <a:gd name="f123" fmla="+- f121 f3 0"/>
              <a:gd name="f124" fmla="+- f122 f3 0"/>
              <a:gd name="f125" fmla="*/ f123 f10 1"/>
              <a:gd name="f126" fmla="*/ f124 f10 1"/>
              <a:gd name="f127" fmla="*/ f125 1 f2"/>
              <a:gd name="f128" fmla="*/ f126 1 f2"/>
              <a:gd name="f129" fmla="+- 0 0 f127"/>
              <a:gd name="f130" fmla="+- 0 0 f128"/>
              <a:gd name="f131" fmla="val f129"/>
              <a:gd name="f132" fmla="val f130"/>
              <a:gd name="f133" fmla="+- 0 0 f131"/>
              <a:gd name="f134" fmla="+- 0 0 f132"/>
              <a:gd name="f135" fmla="*/ f133 f2 1"/>
              <a:gd name="f136" fmla="*/ f134 f2 1"/>
              <a:gd name="f137" fmla="*/ f135 1 f10"/>
              <a:gd name="f138" fmla="*/ f136 1 f10"/>
              <a:gd name="f139" fmla="+- f137 0 f3"/>
              <a:gd name="f140" fmla="+- f138 0 f3"/>
              <a:gd name="f141" fmla="cos 1 f139"/>
              <a:gd name="f142" fmla="sin 1 f139"/>
              <a:gd name="f143" fmla="cos 1 f140"/>
              <a:gd name="f144" fmla="sin 1 f140"/>
              <a:gd name="f145" fmla="+- 0 0 f141"/>
              <a:gd name="f146" fmla="+- 0 0 f142"/>
              <a:gd name="f147" fmla="+- 0 0 f143"/>
              <a:gd name="f148" fmla="+- 0 0 f144"/>
              <a:gd name="f149" fmla="*/ f11 f145 1"/>
              <a:gd name="f150" fmla="*/ f11 f146 1"/>
              <a:gd name="f151" fmla="*/ f11 f147 1"/>
              <a:gd name="f152" fmla="*/ f11 f148 1"/>
              <a:gd name="f153" fmla="*/ f149 f57 1"/>
              <a:gd name="f154" fmla="*/ f150 f56 1"/>
              <a:gd name="f155" fmla="*/ f151 f57 1"/>
              <a:gd name="f156" fmla="*/ f152 f56 1"/>
              <a:gd name="f157" fmla="+- f69 f153 0"/>
              <a:gd name="f158" fmla="+- f68 f154 0"/>
              <a:gd name="f159" fmla="+- f69 f155 0"/>
              <a:gd name="f160" fmla="+- f68 f156 0"/>
              <a:gd name="f161" fmla="max f157 f159"/>
              <a:gd name="f162" fmla="max f158 f160"/>
              <a:gd name="f163" fmla="min f157 f159"/>
              <a:gd name="f164" fmla="min f158 f160"/>
              <a:gd name="f165" fmla="*/ f157 f43 1"/>
              <a:gd name="f166" fmla="*/ f158 f43 1"/>
              <a:gd name="f167" fmla="*/ f159 f43 1"/>
              <a:gd name="f168" fmla="*/ f160 f43 1"/>
              <a:gd name="f169" fmla="?: f85 f48 f161"/>
              <a:gd name="f170" fmla="?: f86 f49 f162"/>
              <a:gd name="f171" fmla="?: f87 f20 f163"/>
              <a:gd name="f172" fmla="?: f88 f20 f164"/>
              <a:gd name="f173" fmla="*/ f171 f43 1"/>
              <a:gd name="f174" fmla="*/ f172 f43 1"/>
              <a:gd name="f175" fmla="*/ f169 f43 1"/>
              <a:gd name="f176" fmla="*/ f170 f4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0">
                <a:pos x="f165" y="f166"/>
              </a:cxn>
              <a:cxn ang="f41">
                <a:pos x="f81" y="f82"/>
              </a:cxn>
              <a:cxn ang="f42">
                <a:pos x="f167" y="f168"/>
              </a:cxn>
            </a:cxnLst>
            <a:rect l="f173" t="f174" r="f175" b="f176"/>
            <a:pathLst>
              <a:path stroke="0">
                <a:moveTo>
                  <a:pt x="f165" y="f166"/>
                </a:moveTo>
                <a:arcTo wR="f76" hR="f77" stAng="f54" swAng="f78"/>
                <a:lnTo>
                  <a:pt x="f81" y="f82"/>
                </a:lnTo>
                <a:close/>
              </a:path>
              <a:path fill="none">
                <a:moveTo>
                  <a:pt x="f165" y="f166"/>
                </a:moveTo>
                <a:arcTo wR="f76" hR="f77" stAng="f54" swAng="f78"/>
              </a:path>
            </a:pathLst>
          </a:custGeom>
          <a:noFill/>
          <a:ln w="19046" cap="flat">
            <a:solidFill>
              <a:srgbClr val="0088CE"/>
            </a:solidFill>
            <a:custDash>
              <a:ds d="100000" sp="100000"/>
            </a:custDash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BE" sz="1092" b="0" i="0" u="none" strike="noStrike" kern="1200" cap="none" spc="0" baseline="0">
              <a:solidFill>
                <a:srgbClr val="000000"/>
              </a:solidFill>
              <a:uFillTx/>
            </a:endParaRPr>
          </a:p>
        </p:txBody>
      </p:sp>
      <p:sp>
        <p:nvSpPr>
          <p:cNvPr id="21" name="Arc 61">
            <a:extLst>
              <a:ext uri="{FF2B5EF4-FFF2-40B4-BE49-F238E27FC236}">
                <a16:creationId xmlns:a16="http://schemas.microsoft.com/office/drawing/2014/main" id="{2461BD2A-DFB3-C81A-4684-5569A409CCF3}"/>
              </a:ext>
            </a:extLst>
          </p:cNvPr>
          <p:cNvSpPr/>
          <p:nvPr/>
        </p:nvSpPr>
        <p:spPr>
          <a:xfrm flipH="1">
            <a:off x="1274755" y="2229764"/>
            <a:ext cx="569899" cy="569899"/>
          </a:xfrm>
          <a:custGeom>
            <a:avLst>
              <a:gd name="f12" fmla="val 180"/>
              <a:gd name="f13" fmla="val 270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ss"/>
              <a:gd name="f9" fmla="val 0"/>
              <a:gd name="f10" fmla="*/ 5419351 1 1725033"/>
              <a:gd name="f11" fmla="+- 0 0 1"/>
              <a:gd name="f12" fmla="val 180"/>
              <a:gd name="f13" fmla="val 270"/>
              <a:gd name="f14" fmla="+- 0 0 -270"/>
              <a:gd name="f15" fmla="+- 0 0 -225"/>
              <a:gd name="f16" fmla="+- 0 0 -180"/>
              <a:gd name="f17" fmla="abs f6"/>
              <a:gd name="f18" fmla="abs f7"/>
              <a:gd name="f19" fmla="abs f8"/>
              <a:gd name="f20" fmla="val f9"/>
              <a:gd name="f21" fmla="+- 0 0 f12"/>
              <a:gd name="f22" fmla="+- 0 0 f13"/>
              <a:gd name="f23" fmla="*/ f14 f2 1"/>
              <a:gd name="f24" fmla="*/ f15 f2 1"/>
              <a:gd name="f25" fmla="*/ f16 f2 1"/>
              <a:gd name="f26" fmla="?: f17 f6 1"/>
              <a:gd name="f27" fmla="?: f18 f7 1"/>
              <a:gd name="f28" fmla="?: f19 f8 1"/>
              <a:gd name="f29" fmla="*/ f21 f2 1"/>
              <a:gd name="f30" fmla="*/ f22 f2 1"/>
              <a:gd name="f31" fmla="*/ f23 1 f5"/>
              <a:gd name="f32" fmla="*/ f24 1 f5"/>
              <a:gd name="f33" fmla="*/ f25 1 f5"/>
              <a:gd name="f34" fmla="*/ f26 1 21600"/>
              <a:gd name="f35" fmla="*/ f27 1 21600"/>
              <a:gd name="f36" fmla="*/ 21600 f26 1"/>
              <a:gd name="f37" fmla="*/ 21600 f27 1"/>
              <a:gd name="f38" fmla="*/ f29 1 f5"/>
              <a:gd name="f39" fmla="*/ f30 1 f5"/>
              <a:gd name="f40" fmla="+- f31 0 f3"/>
              <a:gd name="f41" fmla="+- f32 0 f3"/>
              <a:gd name="f42" fmla="+- f33 0 f3"/>
              <a:gd name="f43" fmla="min f35 f34"/>
              <a:gd name="f44" fmla="*/ f36 1 f28"/>
              <a:gd name="f45" fmla="*/ f37 1 f28"/>
              <a:gd name="f46" fmla="+- f38 0 f3"/>
              <a:gd name="f47" fmla="+- f39 0 f3"/>
              <a:gd name="f48" fmla="val f44"/>
              <a:gd name="f49" fmla="val f45"/>
              <a:gd name="f50" fmla="+- 0 0 f46"/>
              <a:gd name="f51" fmla="+- 0 0 f47"/>
              <a:gd name="f52" fmla="+- f49 0 f20"/>
              <a:gd name="f53" fmla="+- f48 0 f20"/>
              <a:gd name="f54" fmla="val f50"/>
              <a:gd name="f55" fmla="val f51"/>
              <a:gd name="f56" fmla="*/ f52 1 2"/>
              <a:gd name="f57" fmla="*/ f53 1 2"/>
              <a:gd name="f58" fmla="+- f55 0 f54"/>
              <a:gd name="f59" fmla="+- f54 f3 0"/>
              <a:gd name="f60" fmla="+- f55 f3 0"/>
              <a:gd name="f61" fmla="+- 21600000 0 f54"/>
              <a:gd name="f62" fmla="+- f3 0 f54"/>
              <a:gd name="f63" fmla="+- 27000000 0 f54"/>
              <a:gd name="f64" fmla="+- f2 0 f54"/>
              <a:gd name="f65" fmla="+- 32400000 0 f54"/>
              <a:gd name="f66" fmla="+- f4 0 f54"/>
              <a:gd name="f67" fmla="+- 37800000 0 f54"/>
              <a:gd name="f68" fmla="+- f20 f56 0"/>
              <a:gd name="f69" fmla="+- f20 f57 0"/>
              <a:gd name="f70" fmla="+- f58 21600000 0"/>
              <a:gd name="f71" fmla="*/ f59 f10 1"/>
              <a:gd name="f72" fmla="*/ f60 f10 1"/>
              <a:gd name="f73" fmla="?: f62 f62 f63"/>
              <a:gd name="f74" fmla="?: f64 f64 f65"/>
              <a:gd name="f75" fmla="?: f66 f66 f67"/>
              <a:gd name="f76" fmla="*/ f57 f43 1"/>
              <a:gd name="f77" fmla="*/ f56 f43 1"/>
              <a:gd name="f78" fmla="?: f58 f58 f70"/>
              <a:gd name="f79" fmla="*/ f71 1 f2"/>
              <a:gd name="f80" fmla="*/ f72 1 f2"/>
              <a:gd name="f81" fmla="*/ f69 f43 1"/>
              <a:gd name="f82" fmla="*/ f68 f43 1"/>
              <a:gd name="f83" fmla="+- 0 0 f79"/>
              <a:gd name="f84" fmla="+- 0 0 f80"/>
              <a:gd name="f85" fmla="+- f78 0 f61"/>
              <a:gd name="f86" fmla="+- f78 0 f73"/>
              <a:gd name="f87" fmla="+- f78 0 f74"/>
              <a:gd name="f88" fmla="+- f78 0 f75"/>
              <a:gd name="f89" fmla="+- 0 0 f83"/>
              <a:gd name="f90" fmla="+- 0 0 f84"/>
              <a:gd name="f91" fmla="*/ f89 f2 1"/>
              <a:gd name="f92" fmla="*/ f90 f2 1"/>
              <a:gd name="f93" fmla="*/ f91 1 f10"/>
              <a:gd name="f94" fmla="*/ f92 1 f10"/>
              <a:gd name="f95" fmla="+- f93 0 f3"/>
              <a:gd name="f96" fmla="+- f94 0 f3"/>
              <a:gd name="f97" fmla="sin 1 f95"/>
              <a:gd name="f98" fmla="cos 1 f95"/>
              <a:gd name="f99" fmla="sin 1 f96"/>
              <a:gd name="f100" fmla="cos 1 f96"/>
              <a:gd name="f101" fmla="+- 0 0 f97"/>
              <a:gd name="f102" fmla="+- 0 0 f98"/>
              <a:gd name="f103" fmla="+- 0 0 f99"/>
              <a:gd name="f104" fmla="+- 0 0 f100"/>
              <a:gd name="f105" fmla="+- 0 0 f101"/>
              <a:gd name="f106" fmla="+- 0 0 f102"/>
              <a:gd name="f107" fmla="+- 0 0 f103"/>
              <a:gd name="f108" fmla="+- 0 0 f104"/>
              <a:gd name="f109" fmla="*/ f105 f57 1"/>
              <a:gd name="f110" fmla="*/ f106 f56 1"/>
              <a:gd name="f111" fmla="*/ f107 f57 1"/>
              <a:gd name="f112" fmla="*/ f108 f56 1"/>
              <a:gd name="f113" fmla="+- 0 0 f110"/>
              <a:gd name="f114" fmla="+- 0 0 f109"/>
              <a:gd name="f115" fmla="+- 0 0 f112"/>
              <a:gd name="f116" fmla="+- 0 0 f111"/>
              <a:gd name="f117" fmla="+- 0 0 f113"/>
              <a:gd name="f118" fmla="+- 0 0 f114"/>
              <a:gd name="f119" fmla="+- 0 0 f115"/>
              <a:gd name="f120" fmla="+- 0 0 f116"/>
              <a:gd name="f121" fmla="at2 f117 f118"/>
              <a:gd name="f122" fmla="at2 f119 f120"/>
              <a:gd name="f123" fmla="+- f121 f3 0"/>
              <a:gd name="f124" fmla="+- f122 f3 0"/>
              <a:gd name="f125" fmla="*/ f123 f10 1"/>
              <a:gd name="f126" fmla="*/ f124 f10 1"/>
              <a:gd name="f127" fmla="*/ f125 1 f2"/>
              <a:gd name="f128" fmla="*/ f126 1 f2"/>
              <a:gd name="f129" fmla="+- 0 0 f127"/>
              <a:gd name="f130" fmla="+- 0 0 f128"/>
              <a:gd name="f131" fmla="val f129"/>
              <a:gd name="f132" fmla="val f130"/>
              <a:gd name="f133" fmla="+- 0 0 f131"/>
              <a:gd name="f134" fmla="+- 0 0 f132"/>
              <a:gd name="f135" fmla="*/ f133 f2 1"/>
              <a:gd name="f136" fmla="*/ f134 f2 1"/>
              <a:gd name="f137" fmla="*/ f135 1 f10"/>
              <a:gd name="f138" fmla="*/ f136 1 f10"/>
              <a:gd name="f139" fmla="+- f137 0 f3"/>
              <a:gd name="f140" fmla="+- f138 0 f3"/>
              <a:gd name="f141" fmla="cos 1 f139"/>
              <a:gd name="f142" fmla="sin 1 f139"/>
              <a:gd name="f143" fmla="cos 1 f140"/>
              <a:gd name="f144" fmla="sin 1 f140"/>
              <a:gd name="f145" fmla="+- 0 0 f141"/>
              <a:gd name="f146" fmla="+- 0 0 f142"/>
              <a:gd name="f147" fmla="+- 0 0 f143"/>
              <a:gd name="f148" fmla="+- 0 0 f144"/>
              <a:gd name="f149" fmla="*/ f11 f145 1"/>
              <a:gd name="f150" fmla="*/ f11 f146 1"/>
              <a:gd name="f151" fmla="*/ f11 f147 1"/>
              <a:gd name="f152" fmla="*/ f11 f148 1"/>
              <a:gd name="f153" fmla="*/ f149 f57 1"/>
              <a:gd name="f154" fmla="*/ f150 f56 1"/>
              <a:gd name="f155" fmla="*/ f151 f57 1"/>
              <a:gd name="f156" fmla="*/ f152 f56 1"/>
              <a:gd name="f157" fmla="+- f69 f153 0"/>
              <a:gd name="f158" fmla="+- f68 f154 0"/>
              <a:gd name="f159" fmla="+- f69 f155 0"/>
              <a:gd name="f160" fmla="+- f68 f156 0"/>
              <a:gd name="f161" fmla="max f157 f159"/>
              <a:gd name="f162" fmla="max f158 f160"/>
              <a:gd name="f163" fmla="min f157 f159"/>
              <a:gd name="f164" fmla="min f158 f160"/>
              <a:gd name="f165" fmla="*/ f157 f43 1"/>
              <a:gd name="f166" fmla="*/ f158 f43 1"/>
              <a:gd name="f167" fmla="*/ f159 f43 1"/>
              <a:gd name="f168" fmla="*/ f160 f43 1"/>
              <a:gd name="f169" fmla="?: f85 f48 f161"/>
              <a:gd name="f170" fmla="?: f86 f49 f162"/>
              <a:gd name="f171" fmla="?: f87 f20 f163"/>
              <a:gd name="f172" fmla="?: f88 f20 f164"/>
              <a:gd name="f173" fmla="*/ f171 f43 1"/>
              <a:gd name="f174" fmla="*/ f172 f43 1"/>
              <a:gd name="f175" fmla="*/ f169 f43 1"/>
              <a:gd name="f176" fmla="*/ f170 f4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0">
                <a:pos x="f165" y="f166"/>
              </a:cxn>
              <a:cxn ang="f41">
                <a:pos x="f81" y="f82"/>
              </a:cxn>
              <a:cxn ang="f42">
                <a:pos x="f167" y="f168"/>
              </a:cxn>
            </a:cxnLst>
            <a:rect l="f173" t="f174" r="f175" b="f176"/>
            <a:pathLst>
              <a:path stroke="0">
                <a:moveTo>
                  <a:pt x="f165" y="f166"/>
                </a:moveTo>
                <a:arcTo wR="f76" hR="f77" stAng="f54" swAng="f78"/>
                <a:lnTo>
                  <a:pt x="f81" y="f82"/>
                </a:lnTo>
                <a:close/>
              </a:path>
              <a:path fill="none">
                <a:moveTo>
                  <a:pt x="f165" y="f166"/>
                </a:moveTo>
                <a:arcTo wR="f76" hR="f77" stAng="f54" swAng="f78"/>
              </a:path>
            </a:pathLst>
          </a:custGeom>
          <a:noFill/>
          <a:ln w="19046" cap="flat">
            <a:solidFill>
              <a:srgbClr val="0088CE"/>
            </a:solidFill>
            <a:custDash>
              <a:ds d="100000" sp="100000"/>
            </a:custDash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BE" sz="1092" b="0" i="0" u="none" strike="noStrike" kern="1200" cap="none" spc="0" baseline="0">
              <a:solidFill>
                <a:srgbClr val="000000"/>
              </a:solidFill>
              <a:uFillTx/>
            </a:endParaRPr>
          </a:p>
        </p:txBody>
      </p:sp>
      <p:cxnSp>
        <p:nvCxnSpPr>
          <p:cNvPr id="22" name="Connecteur droit 19">
            <a:extLst>
              <a:ext uri="{FF2B5EF4-FFF2-40B4-BE49-F238E27FC236}">
                <a16:creationId xmlns:a16="http://schemas.microsoft.com/office/drawing/2014/main" id="{8F5E3599-CD2F-6639-8CB7-80FD45324B55}"/>
              </a:ext>
            </a:extLst>
          </p:cNvPr>
          <p:cNvCxnSpPr/>
          <p:nvPr/>
        </p:nvCxnSpPr>
        <p:spPr>
          <a:xfrm>
            <a:off x="1220842" y="3484769"/>
            <a:ext cx="0" cy="887553"/>
          </a:xfrm>
          <a:prstGeom prst="straightConnector1">
            <a:avLst/>
          </a:prstGeom>
          <a:noFill/>
          <a:ln w="19046" cap="flat">
            <a:solidFill>
              <a:srgbClr val="0088CE"/>
            </a:solidFill>
            <a:custDash>
              <a:ds d="100000" sp="100000"/>
            </a:custDash>
            <a:miter/>
          </a:ln>
        </p:spPr>
      </p:cxnSp>
      <p:sp>
        <p:nvSpPr>
          <p:cNvPr id="23" name="Arc 1023">
            <a:extLst>
              <a:ext uri="{FF2B5EF4-FFF2-40B4-BE49-F238E27FC236}">
                <a16:creationId xmlns:a16="http://schemas.microsoft.com/office/drawing/2014/main" id="{7D82BDE4-9DA4-5C58-8668-46B1D6484D3B}"/>
              </a:ext>
            </a:extLst>
          </p:cNvPr>
          <p:cNvSpPr/>
          <p:nvPr/>
        </p:nvSpPr>
        <p:spPr>
          <a:xfrm flipH="1">
            <a:off x="3184672" y="3975262"/>
            <a:ext cx="569899" cy="569899"/>
          </a:xfrm>
          <a:custGeom>
            <a:avLst>
              <a:gd name="f12" fmla="val 180"/>
              <a:gd name="f13" fmla="val 270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ss"/>
              <a:gd name="f9" fmla="val 0"/>
              <a:gd name="f10" fmla="*/ 5419351 1 1725033"/>
              <a:gd name="f11" fmla="+- 0 0 1"/>
              <a:gd name="f12" fmla="val 180"/>
              <a:gd name="f13" fmla="val 270"/>
              <a:gd name="f14" fmla="+- 0 0 -270"/>
              <a:gd name="f15" fmla="+- 0 0 -225"/>
              <a:gd name="f16" fmla="+- 0 0 -180"/>
              <a:gd name="f17" fmla="abs f6"/>
              <a:gd name="f18" fmla="abs f7"/>
              <a:gd name="f19" fmla="abs f8"/>
              <a:gd name="f20" fmla="val f9"/>
              <a:gd name="f21" fmla="+- 0 0 f12"/>
              <a:gd name="f22" fmla="+- 0 0 f13"/>
              <a:gd name="f23" fmla="*/ f14 f2 1"/>
              <a:gd name="f24" fmla="*/ f15 f2 1"/>
              <a:gd name="f25" fmla="*/ f16 f2 1"/>
              <a:gd name="f26" fmla="?: f17 f6 1"/>
              <a:gd name="f27" fmla="?: f18 f7 1"/>
              <a:gd name="f28" fmla="?: f19 f8 1"/>
              <a:gd name="f29" fmla="*/ f21 f2 1"/>
              <a:gd name="f30" fmla="*/ f22 f2 1"/>
              <a:gd name="f31" fmla="*/ f23 1 f5"/>
              <a:gd name="f32" fmla="*/ f24 1 f5"/>
              <a:gd name="f33" fmla="*/ f25 1 f5"/>
              <a:gd name="f34" fmla="*/ f26 1 21600"/>
              <a:gd name="f35" fmla="*/ f27 1 21600"/>
              <a:gd name="f36" fmla="*/ 21600 f26 1"/>
              <a:gd name="f37" fmla="*/ 21600 f27 1"/>
              <a:gd name="f38" fmla="*/ f29 1 f5"/>
              <a:gd name="f39" fmla="*/ f30 1 f5"/>
              <a:gd name="f40" fmla="+- f31 0 f3"/>
              <a:gd name="f41" fmla="+- f32 0 f3"/>
              <a:gd name="f42" fmla="+- f33 0 f3"/>
              <a:gd name="f43" fmla="min f35 f34"/>
              <a:gd name="f44" fmla="*/ f36 1 f28"/>
              <a:gd name="f45" fmla="*/ f37 1 f28"/>
              <a:gd name="f46" fmla="+- f38 0 f3"/>
              <a:gd name="f47" fmla="+- f39 0 f3"/>
              <a:gd name="f48" fmla="val f44"/>
              <a:gd name="f49" fmla="val f45"/>
              <a:gd name="f50" fmla="+- 0 0 f46"/>
              <a:gd name="f51" fmla="+- 0 0 f47"/>
              <a:gd name="f52" fmla="+- f49 0 f20"/>
              <a:gd name="f53" fmla="+- f48 0 f20"/>
              <a:gd name="f54" fmla="val f50"/>
              <a:gd name="f55" fmla="val f51"/>
              <a:gd name="f56" fmla="*/ f52 1 2"/>
              <a:gd name="f57" fmla="*/ f53 1 2"/>
              <a:gd name="f58" fmla="+- f55 0 f54"/>
              <a:gd name="f59" fmla="+- f54 f3 0"/>
              <a:gd name="f60" fmla="+- f55 f3 0"/>
              <a:gd name="f61" fmla="+- 21600000 0 f54"/>
              <a:gd name="f62" fmla="+- f3 0 f54"/>
              <a:gd name="f63" fmla="+- 27000000 0 f54"/>
              <a:gd name="f64" fmla="+- f2 0 f54"/>
              <a:gd name="f65" fmla="+- 32400000 0 f54"/>
              <a:gd name="f66" fmla="+- f4 0 f54"/>
              <a:gd name="f67" fmla="+- 37800000 0 f54"/>
              <a:gd name="f68" fmla="+- f20 f56 0"/>
              <a:gd name="f69" fmla="+- f20 f57 0"/>
              <a:gd name="f70" fmla="+- f58 21600000 0"/>
              <a:gd name="f71" fmla="*/ f59 f10 1"/>
              <a:gd name="f72" fmla="*/ f60 f10 1"/>
              <a:gd name="f73" fmla="?: f62 f62 f63"/>
              <a:gd name="f74" fmla="?: f64 f64 f65"/>
              <a:gd name="f75" fmla="?: f66 f66 f67"/>
              <a:gd name="f76" fmla="*/ f57 f43 1"/>
              <a:gd name="f77" fmla="*/ f56 f43 1"/>
              <a:gd name="f78" fmla="?: f58 f58 f70"/>
              <a:gd name="f79" fmla="*/ f71 1 f2"/>
              <a:gd name="f80" fmla="*/ f72 1 f2"/>
              <a:gd name="f81" fmla="*/ f69 f43 1"/>
              <a:gd name="f82" fmla="*/ f68 f43 1"/>
              <a:gd name="f83" fmla="+- 0 0 f79"/>
              <a:gd name="f84" fmla="+- 0 0 f80"/>
              <a:gd name="f85" fmla="+- f78 0 f61"/>
              <a:gd name="f86" fmla="+- f78 0 f73"/>
              <a:gd name="f87" fmla="+- f78 0 f74"/>
              <a:gd name="f88" fmla="+- f78 0 f75"/>
              <a:gd name="f89" fmla="+- 0 0 f83"/>
              <a:gd name="f90" fmla="+- 0 0 f84"/>
              <a:gd name="f91" fmla="*/ f89 f2 1"/>
              <a:gd name="f92" fmla="*/ f90 f2 1"/>
              <a:gd name="f93" fmla="*/ f91 1 f10"/>
              <a:gd name="f94" fmla="*/ f92 1 f10"/>
              <a:gd name="f95" fmla="+- f93 0 f3"/>
              <a:gd name="f96" fmla="+- f94 0 f3"/>
              <a:gd name="f97" fmla="sin 1 f95"/>
              <a:gd name="f98" fmla="cos 1 f95"/>
              <a:gd name="f99" fmla="sin 1 f96"/>
              <a:gd name="f100" fmla="cos 1 f96"/>
              <a:gd name="f101" fmla="+- 0 0 f97"/>
              <a:gd name="f102" fmla="+- 0 0 f98"/>
              <a:gd name="f103" fmla="+- 0 0 f99"/>
              <a:gd name="f104" fmla="+- 0 0 f100"/>
              <a:gd name="f105" fmla="+- 0 0 f101"/>
              <a:gd name="f106" fmla="+- 0 0 f102"/>
              <a:gd name="f107" fmla="+- 0 0 f103"/>
              <a:gd name="f108" fmla="+- 0 0 f104"/>
              <a:gd name="f109" fmla="*/ f105 f57 1"/>
              <a:gd name="f110" fmla="*/ f106 f56 1"/>
              <a:gd name="f111" fmla="*/ f107 f57 1"/>
              <a:gd name="f112" fmla="*/ f108 f56 1"/>
              <a:gd name="f113" fmla="+- 0 0 f110"/>
              <a:gd name="f114" fmla="+- 0 0 f109"/>
              <a:gd name="f115" fmla="+- 0 0 f112"/>
              <a:gd name="f116" fmla="+- 0 0 f111"/>
              <a:gd name="f117" fmla="+- 0 0 f113"/>
              <a:gd name="f118" fmla="+- 0 0 f114"/>
              <a:gd name="f119" fmla="+- 0 0 f115"/>
              <a:gd name="f120" fmla="+- 0 0 f116"/>
              <a:gd name="f121" fmla="at2 f117 f118"/>
              <a:gd name="f122" fmla="at2 f119 f120"/>
              <a:gd name="f123" fmla="+- f121 f3 0"/>
              <a:gd name="f124" fmla="+- f122 f3 0"/>
              <a:gd name="f125" fmla="*/ f123 f10 1"/>
              <a:gd name="f126" fmla="*/ f124 f10 1"/>
              <a:gd name="f127" fmla="*/ f125 1 f2"/>
              <a:gd name="f128" fmla="*/ f126 1 f2"/>
              <a:gd name="f129" fmla="+- 0 0 f127"/>
              <a:gd name="f130" fmla="+- 0 0 f128"/>
              <a:gd name="f131" fmla="val f129"/>
              <a:gd name="f132" fmla="val f130"/>
              <a:gd name="f133" fmla="+- 0 0 f131"/>
              <a:gd name="f134" fmla="+- 0 0 f132"/>
              <a:gd name="f135" fmla="*/ f133 f2 1"/>
              <a:gd name="f136" fmla="*/ f134 f2 1"/>
              <a:gd name="f137" fmla="*/ f135 1 f10"/>
              <a:gd name="f138" fmla="*/ f136 1 f10"/>
              <a:gd name="f139" fmla="+- f137 0 f3"/>
              <a:gd name="f140" fmla="+- f138 0 f3"/>
              <a:gd name="f141" fmla="cos 1 f139"/>
              <a:gd name="f142" fmla="sin 1 f139"/>
              <a:gd name="f143" fmla="cos 1 f140"/>
              <a:gd name="f144" fmla="sin 1 f140"/>
              <a:gd name="f145" fmla="+- 0 0 f141"/>
              <a:gd name="f146" fmla="+- 0 0 f142"/>
              <a:gd name="f147" fmla="+- 0 0 f143"/>
              <a:gd name="f148" fmla="+- 0 0 f144"/>
              <a:gd name="f149" fmla="*/ f11 f145 1"/>
              <a:gd name="f150" fmla="*/ f11 f146 1"/>
              <a:gd name="f151" fmla="*/ f11 f147 1"/>
              <a:gd name="f152" fmla="*/ f11 f148 1"/>
              <a:gd name="f153" fmla="*/ f149 f57 1"/>
              <a:gd name="f154" fmla="*/ f150 f56 1"/>
              <a:gd name="f155" fmla="*/ f151 f57 1"/>
              <a:gd name="f156" fmla="*/ f152 f56 1"/>
              <a:gd name="f157" fmla="+- f69 f153 0"/>
              <a:gd name="f158" fmla="+- f68 f154 0"/>
              <a:gd name="f159" fmla="+- f69 f155 0"/>
              <a:gd name="f160" fmla="+- f68 f156 0"/>
              <a:gd name="f161" fmla="max f157 f159"/>
              <a:gd name="f162" fmla="max f158 f160"/>
              <a:gd name="f163" fmla="min f157 f159"/>
              <a:gd name="f164" fmla="min f158 f160"/>
              <a:gd name="f165" fmla="*/ f157 f43 1"/>
              <a:gd name="f166" fmla="*/ f158 f43 1"/>
              <a:gd name="f167" fmla="*/ f159 f43 1"/>
              <a:gd name="f168" fmla="*/ f160 f43 1"/>
              <a:gd name="f169" fmla="?: f85 f48 f161"/>
              <a:gd name="f170" fmla="?: f86 f49 f162"/>
              <a:gd name="f171" fmla="?: f87 f20 f163"/>
              <a:gd name="f172" fmla="?: f88 f20 f164"/>
              <a:gd name="f173" fmla="*/ f171 f43 1"/>
              <a:gd name="f174" fmla="*/ f172 f43 1"/>
              <a:gd name="f175" fmla="*/ f169 f43 1"/>
              <a:gd name="f176" fmla="*/ f170 f4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0">
                <a:pos x="f165" y="f166"/>
              </a:cxn>
              <a:cxn ang="f41">
                <a:pos x="f81" y="f82"/>
              </a:cxn>
              <a:cxn ang="f42">
                <a:pos x="f167" y="f168"/>
              </a:cxn>
            </a:cxnLst>
            <a:rect l="f173" t="f174" r="f175" b="f176"/>
            <a:pathLst>
              <a:path stroke="0">
                <a:moveTo>
                  <a:pt x="f165" y="f166"/>
                </a:moveTo>
                <a:arcTo wR="f76" hR="f77" stAng="f54" swAng="f78"/>
                <a:lnTo>
                  <a:pt x="f81" y="f82"/>
                </a:lnTo>
                <a:close/>
              </a:path>
              <a:path fill="none">
                <a:moveTo>
                  <a:pt x="f165" y="f166"/>
                </a:moveTo>
                <a:arcTo wR="f76" hR="f77" stAng="f54" swAng="f78"/>
              </a:path>
            </a:pathLst>
          </a:custGeom>
          <a:noFill/>
          <a:ln w="19046" cap="flat">
            <a:solidFill>
              <a:srgbClr val="0088CE"/>
            </a:solidFill>
            <a:custDash>
              <a:ds d="100000" sp="100000"/>
            </a:custDash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BE" sz="1092" b="0" i="0" u="none" strike="noStrike" kern="1200" cap="none" spc="0" baseline="0">
              <a:solidFill>
                <a:srgbClr val="000000"/>
              </a:solidFill>
              <a:uFillTx/>
            </a:endParaRPr>
          </a:p>
        </p:txBody>
      </p:sp>
      <p:sp>
        <p:nvSpPr>
          <p:cNvPr id="24" name="Arc 1024">
            <a:extLst>
              <a:ext uri="{FF2B5EF4-FFF2-40B4-BE49-F238E27FC236}">
                <a16:creationId xmlns:a16="http://schemas.microsoft.com/office/drawing/2014/main" id="{8A0C364D-57C5-DAF0-FD7E-261EE1B72AA9}"/>
              </a:ext>
            </a:extLst>
          </p:cNvPr>
          <p:cNvSpPr/>
          <p:nvPr/>
        </p:nvSpPr>
        <p:spPr>
          <a:xfrm>
            <a:off x="8922139" y="3975262"/>
            <a:ext cx="569899" cy="569899"/>
          </a:xfrm>
          <a:custGeom>
            <a:avLst>
              <a:gd name="f12" fmla="val 180"/>
              <a:gd name="f13" fmla="val 270"/>
            </a:avLst>
            <a:gdLst>
              <a:gd name="f2" fmla="val 10800000"/>
              <a:gd name="f3" fmla="val 5400000"/>
              <a:gd name="f4" fmla="val 16200000"/>
              <a:gd name="f5" fmla="val 180"/>
              <a:gd name="f6" fmla="val w"/>
              <a:gd name="f7" fmla="val h"/>
              <a:gd name="f8" fmla="val ss"/>
              <a:gd name="f9" fmla="val 0"/>
              <a:gd name="f10" fmla="*/ 5419351 1 1725033"/>
              <a:gd name="f11" fmla="+- 0 0 1"/>
              <a:gd name="f12" fmla="val 180"/>
              <a:gd name="f13" fmla="val 270"/>
              <a:gd name="f14" fmla="+- 0 0 -270"/>
              <a:gd name="f15" fmla="+- 0 0 -225"/>
              <a:gd name="f16" fmla="+- 0 0 -180"/>
              <a:gd name="f17" fmla="abs f6"/>
              <a:gd name="f18" fmla="abs f7"/>
              <a:gd name="f19" fmla="abs f8"/>
              <a:gd name="f20" fmla="val f9"/>
              <a:gd name="f21" fmla="+- 0 0 f12"/>
              <a:gd name="f22" fmla="+- 0 0 f13"/>
              <a:gd name="f23" fmla="*/ f14 f2 1"/>
              <a:gd name="f24" fmla="*/ f15 f2 1"/>
              <a:gd name="f25" fmla="*/ f16 f2 1"/>
              <a:gd name="f26" fmla="?: f17 f6 1"/>
              <a:gd name="f27" fmla="?: f18 f7 1"/>
              <a:gd name="f28" fmla="?: f19 f8 1"/>
              <a:gd name="f29" fmla="*/ f21 f2 1"/>
              <a:gd name="f30" fmla="*/ f22 f2 1"/>
              <a:gd name="f31" fmla="*/ f23 1 f5"/>
              <a:gd name="f32" fmla="*/ f24 1 f5"/>
              <a:gd name="f33" fmla="*/ f25 1 f5"/>
              <a:gd name="f34" fmla="*/ f26 1 21600"/>
              <a:gd name="f35" fmla="*/ f27 1 21600"/>
              <a:gd name="f36" fmla="*/ 21600 f26 1"/>
              <a:gd name="f37" fmla="*/ 21600 f27 1"/>
              <a:gd name="f38" fmla="*/ f29 1 f5"/>
              <a:gd name="f39" fmla="*/ f30 1 f5"/>
              <a:gd name="f40" fmla="+- f31 0 f3"/>
              <a:gd name="f41" fmla="+- f32 0 f3"/>
              <a:gd name="f42" fmla="+- f33 0 f3"/>
              <a:gd name="f43" fmla="min f35 f34"/>
              <a:gd name="f44" fmla="*/ f36 1 f28"/>
              <a:gd name="f45" fmla="*/ f37 1 f28"/>
              <a:gd name="f46" fmla="+- f38 0 f3"/>
              <a:gd name="f47" fmla="+- f39 0 f3"/>
              <a:gd name="f48" fmla="val f44"/>
              <a:gd name="f49" fmla="val f45"/>
              <a:gd name="f50" fmla="+- 0 0 f46"/>
              <a:gd name="f51" fmla="+- 0 0 f47"/>
              <a:gd name="f52" fmla="+- f49 0 f20"/>
              <a:gd name="f53" fmla="+- f48 0 f20"/>
              <a:gd name="f54" fmla="val f50"/>
              <a:gd name="f55" fmla="val f51"/>
              <a:gd name="f56" fmla="*/ f52 1 2"/>
              <a:gd name="f57" fmla="*/ f53 1 2"/>
              <a:gd name="f58" fmla="+- f55 0 f54"/>
              <a:gd name="f59" fmla="+- f54 f3 0"/>
              <a:gd name="f60" fmla="+- f55 f3 0"/>
              <a:gd name="f61" fmla="+- 21600000 0 f54"/>
              <a:gd name="f62" fmla="+- f3 0 f54"/>
              <a:gd name="f63" fmla="+- 27000000 0 f54"/>
              <a:gd name="f64" fmla="+- f2 0 f54"/>
              <a:gd name="f65" fmla="+- 32400000 0 f54"/>
              <a:gd name="f66" fmla="+- f4 0 f54"/>
              <a:gd name="f67" fmla="+- 37800000 0 f54"/>
              <a:gd name="f68" fmla="+- f20 f56 0"/>
              <a:gd name="f69" fmla="+- f20 f57 0"/>
              <a:gd name="f70" fmla="+- f58 21600000 0"/>
              <a:gd name="f71" fmla="*/ f59 f10 1"/>
              <a:gd name="f72" fmla="*/ f60 f10 1"/>
              <a:gd name="f73" fmla="?: f62 f62 f63"/>
              <a:gd name="f74" fmla="?: f64 f64 f65"/>
              <a:gd name="f75" fmla="?: f66 f66 f67"/>
              <a:gd name="f76" fmla="*/ f57 f43 1"/>
              <a:gd name="f77" fmla="*/ f56 f43 1"/>
              <a:gd name="f78" fmla="?: f58 f58 f70"/>
              <a:gd name="f79" fmla="*/ f71 1 f2"/>
              <a:gd name="f80" fmla="*/ f72 1 f2"/>
              <a:gd name="f81" fmla="*/ f69 f43 1"/>
              <a:gd name="f82" fmla="*/ f68 f43 1"/>
              <a:gd name="f83" fmla="+- 0 0 f79"/>
              <a:gd name="f84" fmla="+- 0 0 f80"/>
              <a:gd name="f85" fmla="+- f78 0 f61"/>
              <a:gd name="f86" fmla="+- f78 0 f73"/>
              <a:gd name="f87" fmla="+- f78 0 f74"/>
              <a:gd name="f88" fmla="+- f78 0 f75"/>
              <a:gd name="f89" fmla="+- 0 0 f83"/>
              <a:gd name="f90" fmla="+- 0 0 f84"/>
              <a:gd name="f91" fmla="*/ f89 f2 1"/>
              <a:gd name="f92" fmla="*/ f90 f2 1"/>
              <a:gd name="f93" fmla="*/ f91 1 f10"/>
              <a:gd name="f94" fmla="*/ f92 1 f10"/>
              <a:gd name="f95" fmla="+- f93 0 f3"/>
              <a:gd name="f96" fmla="+- f94 0 f3"/>
              <a:gd name="f97" fmla="sin 1 f95"/>
              <a:gd name="f98" fmla="cos 1 f95"/>
              <a:gd name="f99" fmla="sin 1 f96"/>
              <a:gd name="f100" fmla="cos 1 f96"/>
              <a:gd name="f101" fmla="+- 0 0 f97"/>
              <a:gd name="f102" fmla="+- 0 0 f98"/>
              <a:gd name="f103" fmla="+- 0 0 f99"/>
              <a:gd name="f104" fmla="+- 0 0 f100"/>
              <a:gd name="f105" fmla="+- 0 0 f101"/>
              <a:gd name="f106" fmla="+- 0 0 f102"/>
              <a:gd name="f107" fmla="+- 0 0 f103"/>
              <a:gd name="f108" fmla="+- 0 0 f104"/>
              <a:gd name="f109" fmla="*/ f105 f57 1"/>
              <a:gd name="f110" fmla="*/ f106 f56 1"/>
              <a:gd name="f111" fmla="*/ f107 f57 1"/>
              <a:gd name="f112" fmla="*/ f108 f56 1"/>
              <a:gd name="f113" fmla="+- 0 0 f110"/>
              <a:gd name="f114" fmla="+- 0 0 f109"/>
              <a:gd name="f115" fmla="+- 0 0 f112"/>
              <a:gd name="f116" fmla="+- 0 0 f111"/>
              <a:gd name="f117" fmla="+- 0 0 f113"/>
              <a:gd name="f118" fmla="+- 0 0 f114"/>
              <a:gd name="f119" fmla="+- 0 0 f115"/>
              <a:gd name="f120" fmla="+- 0 0 f116"/>
              <a:gd name="f121" fmla="at2 f117 f118"/>
              <a:gd name="f122" fmla="at2 f119 f120"/>
              <a:gd name="f123" fmla="+- f121 f3 0"/>
              <a:gd name="f124" fmla="+- f122 f3 0"/>
              <a:gd name="f125" fmla="*/ f123 f10 1"/>
              <a:gd name="f126" fmla="*/ f124 f10 1"/>
              <a:gd name="f127" fmla="*/ f125 1 f2"/>
              <a:gd name="f128" fmla="*/ f126 1 f2"/>
              <a:gd name="f129" fmla="+- 0 0 f127"/>
              <a:gd name="f130" fmla="+- 0 0 f128"/>
              <a:gd name="f131" fmla="val f129"/>
              <a:gd name="f132" fmla="val f130"/>
              <a:gd name="f133" fmla="+- 0 0 f131"/>
              <a:gd name="f134" fmla="+- 0 0 f132"/>
              <a:gd name="f135" fmla="*/ f133 f2 1"/>
              <a:gd name="f136" fmla="*/ f134 f2 1"/>
              <a:gd name="f137" fmla="*/ f135 1 f10"/>
              <a:gd name="f138" fmla="*/ f136 1 f10"/>
              <a:gd name="f139" fmla="+- f137 0 f3"/>
              <a:gd name="f140" fmla="+- f138 0 f3"/>
              <a:gd name="f141" fmla="cos 1 f139"/>
              <a:gd name="f142" fmla="sin 1 f139"/>
              <a:gd name="f143" fmla="cos 1 f140"/>
              <a:gd name="f144" fmla="sin 1 f140"/>
              <a:gd name="f145" fmla="+- 0 0 f141"/>
              <a:gd name="f146" fmla="+- 0 0 f142"/>
              <a:gd name="f147" fmla="+- 0 0 f143"/>
              <a:gd name="f148" fmla="+- 0 0 f144"/>
              <a:gd name="f149" fmla="*/ f11 f145 1"/>
              <a:gd name="f150" fmla="*/ f11 f146 1"/>
              <a:gd name="f151" fmla="*/ f11 f147 1"/>
              <a:gd name="f152" fmla="*/ f11 f148 1"/>
              <a:gd name="f153" fmla="*/ f149 f57 1"/>
              <a:gd name="f154" fmla="*/ f150 f56 1"/>
              <a:gd name="f155" fmla="*/ f151 f57 1"/>
              <a:gd name="f156" fmla="*/ f152 f56 1"/>
              <a:gd name="f157" fmla="+- f69 f153 0"/>
              <a:gd name="f158" fmla="+- f68 f154 0"/>
              <a:gd name="f159" fmla="+- f69 f155 0"/>
              <a:gd name="f160" fmla="+- f68 f156 0"/>
              <a:gd name="f161" fmla="max f157 f159"/>
              <a:gd name="f162" fmla="max f158 f160"/>
              <a:gd name="f163" fmla="min f157 f159"/>
              <a:gd name="f164" fmla="min f158 f160"/>
              <a:gd name="f165" fmla="*/ f157 f43 1"/>
              <a:gd name="f166" fmla="*/ f158 f43 1"/>
              <a:gd name="f167" fmla="*/ f159 f43 1"/>
              <a:gd name="f168" fmla="*/ f160 f43 1"/>
              <a:gd name="f169" fmla="?: f85 f48 f161"/>
              <a:gd name="f170" fmla="?: f86 f49 f162"/>
              <a:gd name="f171" fmla="?: f87 f20 f163"/>
              <a:gd name="f172" fmla="?: f88 f20 f164"/>
              <a:gd name="f173" fmla="*/ f171 f43 1"/>
              <a:gd name="f174" fmla="*/ f172 f43 1"/>
              <a:gd name="f175" fmla="*/ f169 f43 1"/>
              <a:gd name="f176" fmla="*/ f170 f43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40">
                <a:pos x="f165" y="f166"/>
              </a:cxn>
              <a:cxn ang="f41">
                <a:pos x="f81" y="f82"/>
              </a:cxn>
              <a:cxn ang="f42">
                <a:pos x="f167" y="f168"/>
              </a:cxn>
            </a:cxnLst>
            <a:rect l="f173" t="f174" r="f175" b="f176"/>
            <a:pathLst>
              <a:path stroke="0">
                <a:moveTo>
                  <a:pt x="f165" y="f166"/>
                </a:moveTo>
                <a:arcTo wR="f76" hR="f77" stAng="f54" swAng="f78"/>
                <a:lnTo>
                  <a:pt x="f81" y="f82"/>
                </a:lnTo>
                <a:close/>
              </a:path>
              <a:path fill="none">
                <a:moveTo>
                  <a:pt x="f165" y="f166"/>
                </a:moveTo>
                <a:arcTo wR="f76" hR="f77" stAng="f54" swAng="f78"/>
              </a:path>
            </a:pathLst>
          </a:custGeom>
          <a:noFill/>
          <a:ln w="19046" cap="flat">
            <a:solidFill>
              <a:srgbClr val="0088CE"/>
            </a:solidFill>
            <a:custDash>
              <a:ds d="100000" sp="100000"/>
            </a:custDash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BE" sz="1092" b="0" i="0" u="none" strike="noStrike" kern="1200" cap="none" spc="0" baseline="0">
              <a:solidFill>
                <a:srgbClr val="000000"/>
              </a:solidFill>
              <a:uFillTx/>
            </a:endParaRPr>
          </a:p>
        </p:txBody>
      </p:sp>
      <p:sp>
        <p:nvSpPr>
          <p:cNvPr id="25" name="Rounded Rectangle 46">
            <a:extLst>
              <a:ext uri="{FF2B5EF4-FFF2-40B4-BE49-F238E27FC236}">
                <a16:creationId xmlns:a16="http://schemas.microsoft.com/office/drawing/2014/main" id="{8E755ECD-7A13-4AAE-E185-B4909058173F}"/>
              </a:ext>
            </a:extLst>
          </p:cNvPr>
          <p:cNvSpPr/>
          <p:nvPr/>
        </p:nvSpPr>
        <p:spPr>
          <a:xfrm>
            <a:off x="7181642" y="4214003"/>
            <a:ext cx="1513304" cy="956572"/>
          </a:xfrm>
          <a:custGeom>
            <a:avLst>
              <a:gd name="f0" fmla="val 2649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57150" cap="flat">
            <a:solidFill>
              <a:srgbClr val="0088C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BE" sz="1092" b="0" i="0" u="none" strike="noStrike" kern="1200" cap="none" spc="0" baseline="0">
              <a:solidFill>
                <a:srgbClr val="000000"/>
              </a:solidFill>
              <a:uFillTx/>
            </a:endParaRPr>
          </a:p>
        </p:txBody>
      </p:sp>
      <p:pic>
        <p:nvPicPr>
          <p:cNvPr id="26" name="Graphic 51">
            <a:extLst>
              <a:ext uri="{FF2B5EF4-FFF2-40B4-BE49-F238E27FC236}">
                <a16:creationId xmlns:a16="http://schemas.microsoft.com/office/drawing/2014/main" id="{E974DFB6-82A3-9734-7D57-D08C957521C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772214" y="2637495"/>
            <a:ext cx="954295" cy="662162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7" name="Graphic 52">
            <a:extLst>
              <a:ext uri="{FF2B5EF4-FFF2-40B4-BE49-F238E27FC236}">
                <a16:creationId xmlns:a16="http://schemas.microsoft.com/office/drawing/2014/main" id="{2EE8EF2A-0FA7-EDE5-9792-A8148026B316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5609688" y="1132141"/>
            <a:ext cx="1355305" cy="708449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28" name="Graphic 26">
            <a:extLst>
              <a:ext uri="{FF2B5EF4-FFF2-40B4-BE49-F238E27FC236}">
                <a16:creationId xmlns:a16="http://schemas.microsoft.com/office/drawing/2014/main" id="{6B33CCCE-7D59-1106-513B-91164EB5E6D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814245" y="2653204"/>
            <a:ext cx="992352" cy="68486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29" name="Oval 6">
            <a:extLst>
              <a:ext uri="{FF2B5EF4-FFF2-40B4-BE49-F238E27FC236}">
                <a16:creationId xmlns:a16="http://schemas.microsoft.com/office/drawing/2014/main" id="{EA67804A-1161-D1AB-EA33-96BC4D638AB9}"/>
              </a:ext>
            </a:extLst>
          </p:cNvPr>
          <p:cNvSpPr/>
          <p:nvPr/>
        </p:nvSpPr>
        <p:spPr>
          <a:xfrm>
            <a:off x="1174793" y="4316507"/>
            <a:ext cx="103500" cy="10350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88C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BE" sz="1092" b="0" i="0" u="none" strike="noStrike" kern="1200" cap="none" spc="0" baseline="0">
              <a:solidFill>
                <a:srgbClr val="FFFFFF"/>
              </a:solidFill>
              <a:uFillTx/>
            </a:endParaRPr>
          </a:p>
        </p:txBody>
      </p:sp>
      <p:sp>
        <p:nvSpPr>
          <p:cNvPr id="30" name="Oval 39">
            <a:extLst>
              <a:ext uri="{FF2B5EF4-FFF2-40B4-BE49-F238E27FC236}">
                <a16:creationId xmlns:a16="http://schemas.microsoft.com/office/drawing/2014/main" id="{61ACC695-4ABF-C1CB-BE4C-101BAC794163}"/>
              </a:ext>
            </a:extLst>
          </p:cNvPr>
          <p:cNvSpPr/>
          <p:nvPr/>
        </p:nvSpPr>
        <p:spPr>
          <a:xfrm>
            <a:off x="3131993" y="4259266"/>
            <a:ext cx="103500" cy="10350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88C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BE" sz="1092" b="0" i="0" u="none" strike="noStrike" kern="1200" cap="none" spc="0" baseline="0">
              <a:solidFill>
                <a:srgbClr val="FFFFFF"/>
              </a:solidFill>
              <a:uFillTx/>
            </a:endParaRPr>
          </a:p>
        </p:txBody>
      </p:sp>
      <p:sp>
        <p:nvSpPr>
          <p:cNvPr id="31" name="Oval 40">
            <a:extLst>
              <a:ext uri="{FF2B5EF4-FFF2-40B4-BE49-F238E27FC236}">
                <a16:creationId xmlns:a16="http://schemas.microsoft.com/office/drawing/2014/main" id="{A3BBDBC8-E314-D457-C681-A379DD803DB8}"/>
              </a:ext>
            </a:extLst>
          </p:cNvPr>
          <p:cNvSpPr/>
          <p:nvPr/>
        </p:nvSpPr>
        <p:spPr>
          <a:xfrm>
            <a:off x="4734479" y="4262493"/>
            <a:ext cx="103500" cy="10350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88C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BE" sz="1092" b="0" i="0" u="none" strike="noStrike" kern="1200" cap="none" spc="0" baseline="0">
              <a:solidFill>
                <a:srgbClr val="FFFFFF"/>
              </a:solidFill>
              <a:uFillTx/>
            </a:endParaRPr>
          </a:p>
        </p:txBody>
      </p:sp>
      <p:sp>
        <p:nvSpPr>
          <p:cNvPr id="32" name="Oval 42">
            <a:extLst>
              <a:ext uri="{FF2B5EF4-FFF2-40B4-BE49-F238E27FC236}">
                <a16:creationId xmlns:a16="http://schemas.microsoft.com/office/drawing/2014/main" id="{4335F76B-DEE7-F7C5-841E-CB8C0CF94781}"/>
              </a:ext>
            </a:extLst>
          </p:cNvPr>
          <p:cNvSpPr/>
          <p:nvPr/>
        </p:nvSpPr>
        <p:spPr>
          <a:xfrm>
            <a:off x="6166923" y="4262493"/>
            <a:ext cx="103500" cy="10350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88C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BE" sz="1092" b="0" i="0" u="none" strike="noStrike" kern="1200" cap="none" spc="0" baseline="0">
              <a:solidFill>
                <a:srgbClr val="FFFFFF"/>
              </a:solidFill>
              <a:uFillTx/>
            </a:endParaRPr>
          </a:p>
        </p:txBody>
      </p:sp>
      <p:sp>
        <p:nvSpPr>
          <p:cNvPr id="33" name="Oval 45">
            <a:extLst>
              <a:ext uri="{FF2B5EF4-FFF2-40B4-BE49-F238E27FC236}">
                <a16:creationId xmlns:a16="http://schemas.microsoft.com/office/drawing/2014/main" id="{7C5A4838-A049-ECBB-AC7D-69BE1BC5E2A4}"/>
              </a:ext>
            </a:extLst>
          </p:cNvPr>
          <p:cNvSpPr/>
          <p:nvPr/>
        </p:nvSpPr>
        <p:spPr>
          <a:xfrm>
            <a:off x="9445825" y="4268839"/>
            <a:ext cx="103500" cy="10350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88C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BE" sz="1092" b="0" i="0" u="none" strike="noStrike" kern="1200" cap="none" spc="0" baseline="0">
              <a:solidFill>
                <a:srgbClr val="FFFFFF"/>
              </a:solidFill>
              <a:uFillTx/>
            </a:endParaRPr>
          </a:p>
        </p:txBody>
      </p:sp>
      <p:sp>
        <p:nvSpPr>
          <p:cNvPr id="34" name="Oval 47">
            <a:extLst>
              <a:ext uri="{FF2B5EF4-FFF2-40B4-BE49-F238E27FC236}">
                <a16:creationId xmlns:a16="http://schemas.microsoft.com/office/drawing/2014/main" id="{CC51B990-48CE-00D7-825E-CDE72F92F406}"/>
              </a:ext>
            </a:extLst>
          </p:cNvPr>
          <p:cNvSpPr/>
          <p:nvPr/>
        </p:nvSpPr>
        <p:spPr>
          <a:xfrm>
            <a:off x="1220842" y="2488914"/>
            <a:ext cx="103500" cy="10350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88C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BE" sz="1092" b="0" i="0" u="none" strike="noStrike" kern="1200" cap="none" spc="0" baseline="0">
              <a:solidFill>
                <a:srgbClr val="FFFFFF"/>
              </a:solidFill>
              <a:uFillTx/>
            </a:endParaRPr>
          </a:p>
        </p:txBody>
      </p:sp>
      <p:sp>
        <p:nvSpPr>
          <p:cNvPr id="35" name="Oval 48">
            <a:extLst>
              <a:ext uri="{FF2B5EF4-FFF2-40B4-BE49-F238E27FC236}">
                <a16:creationId xmlns:a16="http://schemas.microsoft.com/office/drawing/2014/main" id="{D7E348ED-3CB5-1B14-0413-1B5F938B6599}"/>
              </a:ext>
            </a:extLst>
          </p:cNvPr>
          <p:cNvSpPr/>
          <p:nvPr/>
        </p:nvSpPr>
        <p:spPr>
          <a:xfrm>
            <a:off x="3844905" y="2499731"/>
            <a:ext cx="103500" cy="10350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88C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BE" sz="1092" b="0" i="0" u="none" strike="noStrike" kern="1200" cap="none" spc="0" baseline="0">
              <a:solidFill>
                <a:srgbClr val="FFFFFF"/>
              </a:solidFill>
              <a:uFillTx/>
            </a:endParaRPr>
          </a:p>
        </p:txBody>
      </p:sp>
      <p:sp>
        <p:nvSpPr>
          <p:cNvPr id="36" name="Oval 49">
            <a:extLst>
              <a:ext uri="{FF2B5EF4-FFF2-40B4-BE49-F238E27FC236}">
                <a16:creationId xmlns:a16="http://schemas.microsoft.com/office/drawing/2014/main" id="{45304BDC-3E17-2EC8-8210-5B253D10BA59}"/>
              </a:ext>
            </a:extLst>
          </p:cNvPr>
          <p:cNvSpPr/>
          <p:nvPr/>
        </p:nvSpPr>
        <p:spPr>
          <a:xfrm>
            <a:off x="6173535" y="2520507"/>
            <a:ext cx="103500" cy="10350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88C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BE" sz="1092" b="0" i="0" u="none" strike="noStrike" kern="1200" cap="none" spc="0" baseline="0">
              <a:solidFill>
                <a:srgbClr val="FFFFFF"/>
              </a:solidFill>
              <a:uFillTx/>
            </a:endParaRPr>
          </a:p>
        </p:txBody>
      </p:sp>
      <p:sp>
        <p:nvSpPr>
          <p:cNvPr id="37" name="Oval 50">
            <a:extLst>
              <a:ext uri="{FF2B5EF4-FFF2-40B4-BE49-F238E27FC236}">
                <a16:creationId xmlns:a16="http://schemas.microsoft.com/office/drawing/2014/main" id="{D3D5CB35-CE9E-3152-C5CD-4C2859D68314}"/>
              </a:ext>
            </a:extLst>
          </p:cNvPr>
          <p:cNvSpPr/>
          <p:nvPr/>
        </p:nvSpPr>
        <p:spPr>
          <a:xfrm>
            <a:off x="8615129" y="2488914"/>
            <a:ext cx="103500" cy="10350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88C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BE" sz="1092" b="0" i="0" u="none" strike="noStrike" kern="1200" cap="none" spc="0" baseline="0">
              <a:solidFill>
                <a:srgbClr val="FFFFFF"/>
              </a:solidFill>
              <a:uFillTx/>
            </a:endParaRPr>
          </a:p>
        </p:txBody>
      </p:sp>
      <p:sp>
        <p:nvSpPr>
          <p:cNvPr id="38" name="Rectangle : coins arrondis 1049">
            <a:extLst>
              <a:ext uri="{FF2B5EF4-FFF2-40B4-BE49-F238E27FC236}">
                <a16:creationId xmlns:a16="http://schemas.microsoft.com/office/drawing/2014/main" id="{54DB5C04-5A7E-CDE1-518E-C2D8661E703F}"/>
              </a:ext>
            </a:extLst>
          </p:cNvPr>
          <p:cNvSpPr/>
          <p:nvPr/>
        </p:nvSpPr>
        <p:spPr>
          <a:xfrm>
            <a:off x="9028373" y="4505861"/>
            <a:ext cx="1938455" cy="529309"/>
          </a:xfrm>
          <a:custGeom>
            <a:avLst>
              <a:gd name="f0" fmla="val 3600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noFill/>
          <a:ln w="19046" cap="flat">
            <a:solidFill>
              <a:schemeClr val="bg2"/>
            </a:solidFill>
            <a:prstDash val="sysDot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300" i="0" u="none" kern="1200" cap="none" spc="0" baseline="0">
                <a:solidFill>
                  <a:srgbClr val="000000"/>
                </a:solidFill>
                <a:uFillTx/>
              </a:rPr>
              <a:t>Direction Industrielle</a:t>
            </a:r>
          </a:p>
        </p:txBody>
      </p:sp>
      <p:pic>
        <p:nvPicPr>
          <p:cNvPr id="39" name="Graphique 3">
            <a:extLst>
              <a:ext uri="{FF2B5EF4-FFF2-40B4-BE49-F238E27FC236}">
                <a16:creationId xmlns:a16="http://schemas.microsoft.com/office/drawing/2014/main" id="{C896587C-4AE8-9283-0B63-3CD9729F38C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96DAC541-7B7A-43D3-8B79-37D633B846F1}">
                <asvg:svgBlip xmlns:asvg="http://schemas.microsoft.com/office/drawing/2016/SVG/main" r:embed="rId17"/>
              </a:ext>
            </a:extLst>
          </a:blip>
          <a:stretch>
            <a:fillRect/>
          </a:stretch>
        </p:blipFill>
        <p:spPr>
          <a:xfrm>
            <a:off x="762518" y="4587215"/>
            <a:ext cx="864519" cy="713844"/>
          </a:xfrm>
          <a:prstGeom prst="rect">
            <a:avLst/>
          </a:prstGeom>
          <a:noFill/>
          <a:ln cap="flat">
            <a:noFill/>
          </a:ln>
        </p:spPr>
      </p:pic>
      <p:pic>
        <p:nvPicPr>
          <p:cNvPr id="40" name="Picture 2" descr="Une image contenant texte, Police, logo, Graphique&#10;&#10;Description générée automatiquement">
            <a:extLst>
              <a:ext uri="{FF2B5EF4-FFF2-40B4-BE49-F238E27FC236}">
                <a16:creationId xmlns:a16="http://schemas.microsoft.com/office/drawing/2014/main" id="{C686B970-C4B9-4CD9-F26A-55877348D310}"/>
              </a:ext>
            </a:extLst>
          </p:cNvPr>
          <p:cNvPicPr>
            <a:picLocks noChangeAspect="1"/>
          </p:cNvPicPr>
          <p:nvPr/>
        </p:nvPicPr>
        <p:blipFill>
          <a:blip r:embed="rId1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160407" y="2752334"/>
            <a:ext cx="1038666" cy="508287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41" name="Oval 50">
            <a:extLst>
              <a:ext uri="{FF2B5EF4-FFF2-40B4-BE49-F238E27FC236}">
                <a16:creationId xmlns:a16="http://schemas.microsoft.com/office/drawing/2014/main" id="{462A213D-E728-152E-4DC4-29B0159C3A35}"/>
              </a:ext>
            </a:extLst>
          </p:cNvPr>
          <p:cNvSpPr/>
          <p:nvPr/>
        </p:nvSpPr>
        <p:spPr>
          <a:xfrm>
            <a:off x="11194761" y="2513008"/>
            <a:ext cx="103500" cy="103500"/>
          </a:xfrm>
          <a:custGeom>
            <a:avLst/>
            <a:gdLst>
              <a:gd name="f0" fmla="val 21600000"/>
              <a:gd name="f1" fmla="val 10800000"/>
              <a:gd name="f2" fmla="val 5400000"/>
              <a:gd name="f3" fmla="val 18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+- 0 0 -360"/>
              <a:gd name="f10" fmla="+- 0 0 -180"/>
              <a:gd name="f11" fmla="abs f4"/>
              <a:gd name="f12" fmla="abs f5"/>
              <a:gd name="f13" fmla="abs f6"/>
              <a:gd name="f14" fmla="val f7"/>
              <a:gd name="f15" fmla="+- 2700000 f2 0"/>
              <a:gd name="f16" fmla="*/ f9 f1 1"/>
              <a:gd name="f17" fmla="*/ f10 f1 1"/>
              <a:gd name="f18" fmla="?: f11 f4 1"/>
              <a:gd name="f19" fmla="?: f12 f5 1"/>
              <a:gd name="f20" fmla="?: f13 f6 1"/>
              <a:gd name="f21" fmla="*/ f15 f8 1"/>
              <a:gd name="f22" fmla="*/ f16 1 f3"/>
              <a:gd name="f23" fmla="*/ f17 1 f3"/>
              <a:gd name="f24" fmla="*/ f18 1 21600"/>
              <a:gd name="f25" fmla="*/ f19 1 21600"/>
              <a:gd name="f26" fmla="*/ 21600 f18 1"/>
              <a:gd name="f27" fmla="*/ 21600 f19 1"/>
              <a:gd name="f28" fmla="*/ f21 1 f1"/>
              <a:gd name="f29" fmla="+- f22 0 f2"/>
              <a:gd name="f30" fmla="+- f23 0 f2"/>
              <a:gd name="f31" fmla="min f25 f24"/>
              <a:gd name="f32" fmla="*/ f26 1 f20"/>
              <a:gd name="f33" fmla="*/ f27 1 f20"/>
              <a:gd name="f34" fmla="+- 0 0 f28"/>
              <a:gd name="f35" fmla="val f32"/>
              <a:gd name="f36" fmla="val f33"/>
              <a:gd name="f37" fmla="+- 0 0 f34"/>
              <a:gd name="f38" fmla="*/ f14 f31 1"/>
              <a:gd name="f39" fmla="+- f36 0 f14"/>
              <a:gd name="f40" fmla="+- f35 0 f14"/>
              <a:gd name="f41" fmla="*/ f37 f1 1"/>
              <a:gd name="f42" fmla="*/ f39 1 2"/>
              <a:gd name="f43" fmla="*/ f40 1 2"/>
              <a:gd name="f44" fmla="*/ f41 1 f8"/>
              <a:gd name="f45" fmla="+- f14 f42 0"/>
              <a:gd name="f46" fmla="+- f14 f43 0"/>
              <a:gd name="f47" fmla="+- f44 0 f2"/>
              <a:gd name="f48" fmla="*/ f43 f31 1"/>
              <a:gd name="f49" fmla="*/ f42 f31 1"/>
              <a:gd name="f50" fmla="cos 1 f47"/>
              <a:gd name="f51" fmla="sin 1 f47"/>
              <a:gd name="f52" fmla="*/ f45 f31 1"/>
              <a:gd name="f53" fmla="+- 0 0 f50"/>
              <a:gd name="f54" fmla="+- 0 0 f51"/>
              <a:gd name="f55" fmla="+- 0 0 f53"/>
              <a:gd name="f56" fmla="+- 0 0 f54"/>
              <a:gd name="f57" fmla="*/ f55 f43 1"/>
              <a:gd name="f58" fmla="*/ f56 f42 1"/>
              <a:gd name="f59" fmla="+- f46 0 f57"/>
              <a:gd name="f60" fmla="+- f46 f57 0"/>
              <a:gd name="f61" fmla="+- f45 0 f58"/>
              <a:gd name="f62" fmla="+- f45 f58 0"/>
              <a:gd name="f63" fmla="*/ f59 f31 1"/>
              <a:gd name="f64" fmla="*/ f61 f31 1"/>
              <a:gd name="f65" fmla="*/ f60 f31 1"/>
              <a:gd name="f66" fmla="*/ f62 f31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  <a:cxn ang="f29">
                <a:pos x="f63" y="f64"/>
              </a:cxn>
              <a:cxn ang="f30">
                <a:pos x="f63" y="f66"/>
              </a:cxn>
              <a:cxn ang="f30">
                <a:pos x="f65" y="f66"/>
              </a:cxn>
              <a:cxn ang="f29">
                <a:pos x="f65" y="f64"/>
              </a:cxn>
            </a:cxnLst>
            <a:rect l="f63" t="f64" r="f65" b="f66"/>
            <a:pathLst>
              <a:path>
                <a:moveTo>
                  <a:pt x="f38" y="f52"/>
                </a:moveTo>
                <a:arcTo wR="f48" hR="f49" stAng="f1" swAng="f0"/>
                <a:close/>
              </a:path>
            </a:pathLst>
          </a:custGeom>
          <a:solidFill>
            <a:srgbClr val="FFFFFF"/>
          </a:solidFill>
          <a:ln w="12701" cap="flat">
            <a:solidFill>
              <a:srgbClr val="0088CE"/>
            </a:solidFill>
            <a:prstDash val="solid"/>
            <a:miter/>
          </a:ln>
        </p:spPr>
        <p:txBody>
          <a:bodyPr vert="horz" wrap="square" lIns="91440" tIns="45720" rIns="91440" bIns="45720" anchor="ctr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en-BE" sz="1092" b="0" i="0" u="none" strike="noStrike" kern="1200" cap="none" spc="0" baseline="0">
              <a:solidFill>
                <a:srgbClr val="FFFFFF"/>
              </a:solidFill>
              <a:uFillTx/>
            </a:endParaRPr>
          </a:p>
        </p:txBody>
      </p:sp>
      <p:sp>
        <p:nvSpPr>
          <p:cNvPr id="42" name="ZoneTexte 4">
            <a:extLst>
              <a:ext uri="{FF2B5EF4-FFF2-40B4-BE49-F238E27FC236}">
                <a16:creationId xmlns:a16="http://schemas.microsoft.com/office/drawing/2014/main" id="{2AA93FC0-A1C5-2890-4E15-040BB884500B}"/>
              </a:ext>
            </a:extLst>
          </p:cNvPr>
          <p:cNvSpPr txBox="1"/>
          <p:nvPr/>
        </p:nvSpPr>
        <p:spPr>
          <a:xfrm>
            <a:off x="351403" y="320670"/>
            <a:ext cx="10188427" cy="553998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900" b="0" i="0" u="none" strike="noStrike" kern="1200" cap="none" spc="0" baseline="0">
                <a:solidFill>
                  <a:srgbClr val="000000"/>
                </a:solidFill>
                <a:uFillTx/>
                <a:latin typeface="Avenir Black"/>
              </a:rPr>
              <a:t>SNCF CONNECT &amp; TECH DANS L’ ÉCOSYSTÈME SNCF</a:t>
            </a:r>
            <a:endParaRPr lang="fr-FR" sz="2900" b="0" i="0" u="none" strike="noStrike" kern="1200" cap="none" spc="0" baseline="0">
              <a:solidFill>
                <a:srgbClr val="000000"/>
              </a:solidFill>
              <a:uFillTx/>
              <a:latin typeface="Avenir"/>
            </a:endParaRPr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2E0F37D-1EE8-8ACD-E4E3-46000C01F87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venir Book"/>
              <a:ea typeface="+mn-ea"/>
              <a:cs typeface="+mn-cs"/>
            </a:endParaRPr>
          </a:p>
        </p:txBody>
      </p:sp>
      <p:pic>
        <p:nvPicPr>
          <p:cNvPr id="10" name="Image 9" descr="Une image contenant tissu, habits, motif, jaune&#10;&#10;Description générée automatiquement">
            <a:extLst>
              <a:ext uri="{FF2B5EF4-FFF2-40B4-BE49-F238E27FC236}">
                <a16:creationId xmlns:a16="http://schemas.microsoft.com/office/drawing/2014/main" id="{A54E446E-05D6-B2F7-0D16-0D11FEB6658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3064" y="-110594"/>
            <a:ext cx="12199704" cy="7021286"/>
          </a:xfrm>
          <a:prstGeom prst="rect">
            <a:avLst/>
          </a:prstGeom>
        </p:spPr>
      </p:pic>
      <p:pic>
        <p:nvPicPr>
          <p:cNvPr id="24" name="Image 23" descr="Une image contenant texte, capture d’écran, Police, motif&#10;&#10;Le contenu généré par l’IA peut être incorrect.">
            <a:extLst>
              <a:ext uri="{FF2B5EF4-FFF2-40B4-BE49-F238E27FC236}">
                <a16:creationId xmlns:a16="http://schemas.microsoft.com/office/drawing/2014/main" id="{59726870-5B85-1488-140B-961AA64B655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174563" y="-120150"/>
            <a:ext cx="4180297" cy="7040398"/>
          </a:xfrm>
          <a:prstGeom prst="rect">
            <a:avLst/>
          </a:prstGeom>
        </p:spPr>
      </p:pic>
      <p:pic>
        <p:nvPicPr>
          <p:cNvPr id="15" name="Image 14" descr="Une image contenant violet, texte, Lilas, violette&#10;&#10;Le contenu généré par l’IA peut être incorrect.">
            <a:extLst>
              <a:ext uri="{FF2B5EF4-FFF2-40B4-BE49-F238E27FC236}">
                <a16:creationId xmlns:a16="http://schemas.microsoft.com/office/drawing/2014/main" id="{380C84DC-1E41-B6F1-96ED-2289ACE5BA0A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98243" y="-110594"/>
            <a:ext cx="4205853" cy="7021286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95890F57-04CA-A844-3D38-CA7F14966362}"/>
              </a:ext>
            </a:extLst>
          </p:cNvPr>
          <p:cNvSpPr txBox="1"/>
          <p:nvPr/>
        </p:nvSpPr>
        <p:spPr>
          <a:xfrm>
            <a:off x="808148" y="4377384"/>
            <a:ext cx="2237792" cy="83099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700" b="1">
                <a:solidFill>
                  <a:prstClr val="black"/>
                </a:solidFill>
                <a:latin typeface="Avenir Black" panose="02000503020000020003" pitchFamily="2" charset="0"/>
              </a:rPr>
              <a:t>AGENCE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700" b="1">
                <a:solidFill>
                  <a:prstClr val="black"/>
                </a:solidFill>
                <a:latin typeface="Avenir Black" panose="02000503020000020003" pitchFamily="2" charset="0"/>
              </a:rPr>
              <a:t>DE VOYAGES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89DE4B89-7722-6243-A615-B1E6E6817DAB}"/>
              </a:ext>
            </a:extLst>
          </p:cNvPr>
          <p:cNvSpPr txBox="1"/>
          <p:nvPr/>
        </p:nvSpPr>
        <p:spPr>
          <a:xfrm>
            <a:off x="9141331" y="4314427"/>
            <a:ext cx="2378856" cy="12464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700" b="1">
                <a:solidFill>
                  <a:prstClr val="black"/>
                </a:solidFill>
                <a:latin typeface="Avenir Black" panose="02000503020000020003" pitchFamily="2" charset="0"/>
              </a:rPr>
              <a:t>ACTIVITÉ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700" b="1">
                <a:solidFill>
                  <a:prstClr val="black"/>
                </a:solidFill>
                <a:latin typeface="Avenir Black" panose="02000503020000020003" pitchFamily="2" charset="0"/>
              </a:rPr>
              <a:t>DE SERVICES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700" b="1">
                <a:solidFill>
                  <a:prstClr val="black"/>
                </a:solidFill>
                <a:latin typeface="Avenir Black" panose="02000503020000020003" pitchFamily="2" charset="0"/>
              </a:rPr>
              <a:t>NUMÉRIQUES</a:t>
            </a:r>
          </a:p>
        </p:txBody>
      </p:sp>
      <p:pic>
        <p:nvPicPr>
          <p:cNvPr id="23" name="Image 22" descr="Une image contenant capture d’écran, motif, tissu, habits&#10;&#10;Le contenu généré par l’IA peut être incorrect.">
            <a:extLst>
              <a:ext uri="{FF2B5EF4-FFF2-40B4-BE49-F238E27FC236}">
                <a16:creationId xmlns:a16="http://schemas.microsoft.com/office/drawing/2014/main" id="{1356BE44-A5BF-1D18-F76D-8259518B5E3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82069" y="-120150"/>
            <a:ext cx="4099198" cy="7040398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BA028C56-86EA-C802-9CC5-497F9AA8135F}"/>
              </a:ext>
            </a:extLst>
          </p:cNvPr>
          <p:cNvSpPr txBox="1"/>
          <p:nvPr/>
        </p:nvSpPr>
        <p:spPr>
          <a:xfrm>
            <a:off x="5014155" y="4314428"/>
            <a:ext cx="2212145" cy="124649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700">
                <a:solidFill>
                  <a:prstClr val="black"/>
                </a:solidFill>
                <a:latin typeface="Avenir Black" panose="02000503020000020003" pitchFamily="2" charset="0"/>
              </a:rPr>
              <a:t>ÉDITEUR DE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700">
                <a:solidFill>
                  <a:prstClr val="black"/>
                </a:solidFill>
                <a:latin typeface="Avenir Black" panose="02000503020000020003" pitchFamily="2" charset="0"/>
              </a:rPr>
              <a:t>SOLUTIONS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fr-FR" sz="2700">
                <a:solidFill>
                  <a:prstClr val="black"/>
                </a:solidFill>
                <a:latin typeface="Avenir Black" panose="02000503020000020003" pitchFamily="2" charset="0"/>
              </a:rPr>
              <a:t>DE MOBILITÉ</a:t>
            </a:r>
          </a:p>
        </p:txBody>
      </p:sp>
      <p:sp>
        <p:nvSpPr>
          <p:cNvPr id="2" name="ZoneTexte 3">
            <a:extLst>
              <a:ext uri="{FF2B5EF4-FFF2-40B4-BE49-F238E27FC236}">
                <a16:creationId xmlns:a16="http://schemas.microsoft.com/office/drawing/2014/main" id="{D0CBDA05-C196-BC3F-B968-893322DC31A0}"/>
              </a:ext>
            </a:extLst>
          </p:cNvPr>
          <p:cNvSpPr txBox="1"/>
          <p:nvPr/>
        </p:nvSpPr>
        <p:spPr>
          <a:xfrm>
            <a:off x="676670" y="553218"/>
            <a:ext cx="6067794" cy="6463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0" i="0" u="none" strike="noStrike" kern="1200" cap="none" spc="0" baseline="0">
                <a:solidFill>
                  <a:srgbClr val="000000"/>
                </a:solidFill>
                <a:uFillTx/>
                <a:latin typeface="Avenir Black"/>
              </a:rPr>
              <a:t>NOS 3 ACTIVITÉS </a:t>
            </a:r>
            <a:endParaRPr lang="fr-FR" sz="3600" b="0" i="0" u="none" strike="noStrike" kern="1200" cap="none" spc="0" baseline="0">
              <a:solidFill>
                <a:srgbClr val="000000"/>
              </a:solidFill>
              <a:uFillTx/>
              <a:latin typeface="Avenir"/>
            </a:endParaRPr>
          </a:p>
        </p:txBody>
      </p:sp>
      <p:pic>
        <p:nvPicPr>
          <p:cNvPr id="7" name="Image 6" descr="Une image contenant Police, capture d’écran, Graphique, graphisme&#10;&#10;Description générée automatiquement">
            <a:extLst>
              <a:ext uri="{FF2B5EF4-FFF2-40B4-BE49-F238E27FC236}">
                <a16:creationId xmlns:a16="http://schemas.microsoft.com/office/drawing/2014/main" id="{951BB16B-475A-D3C3-D6CE-23BFE0BA8BF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688957" y="429825"/>
            <a:ext cx="1124670" cy="611452"/>
          </a:xfrm>
          <a:prstGeom prst="rect">
            <a:avLst/>
          </a:prstGeom>
        </p:spPr>
      </p:pic>
      <p:pic>
        <p:nvPicPr>
          <p:cNvPr id="5" name="Image 4" descr="Une image contenant lune, obscurité, nuit&#10;&#10;Le contenu généré par l’IA peut être incorrect.">
            <a:extLst>
              <a:ext uri="{FF2B5EF4-FFF2-40B4-BE49-F238E27FC236}">
                <a16:creationId xmlns:a16="http://schemas.microsoft.com/office/drawing/2014/main" id="{2BBE7CE2-2E55-480C-CBD0-22F4DBDB8D2B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54590" y="757378"/>
            <a:ext cx="4180296" cy="4180296"/>
          </a:xfrm>
          <a:prstGeom prst="rect">
            <a:avLst/>
          </a:prstGeom>
        </p:spPr>
      </p:pic>
      <p:pic>
        <p:nvPicPr>
          <p:cNvPr id="9" name="Image 8" descr="Une image contenant obscurité, Graphique, capture d’écran, noir&#10;&#10;Le contenu généré par l’IA peut être incorrect.">
            <a:extLst>
              <a:ext uri="{FF2B5EF4-FFF2-40B4-BE49-F238E27FC236}">
                <a16:creationId xmlns:a16="http://schemas.microsoft.com/office/drawing/2014/main" id="{DD1A314B-3345-D785-26C2-D7B9BEAB1891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1847" y="1147549"/>
            <a:ext cx="3602743" cy="3602743"/>
          </a:xfrm>
          <a:prstGeom prst="rect">
            <a:avLst/>
          </a:prstGeom>
        </p:spPr>
      </p:pic>
      <p:pic>
        <p:nvPicPr>
          <p:cNvPr id="13" name="Image 12" descr="Une image contenant lune, objet astronomique, obscurité, cercle&#10;&#10;Le contenu généré par l’IA peut être incorrect.">
            <a:extLst>
              <a:ext uri="{FF2B5EF4-FFF2-40B4-BE49-F238E27FC236}">
                <a16:creationId xmlns:a16="http://schemas.microsoft.com/office/drawing/2014/main" id="{8823656A-4C57-134E-C92E-7271AF2D172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87026" y="955129"/>
            <a:ext cx="3784793" cy="37847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692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AF153B-40E5-2778-14E8-67C194F135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6">
            <a:extLst>
              <a:ext uri="{FF2B5EF4-FFF2-40B4-BE49-F238E27FC236}">
                <a16:creationId xmlns:a16="http://schemas.microsoft.com/office/drawing/2014/main" id="{FF657A32-7AE0-8922-0542-3EAAE8AEFC73}"/>
              </a:ext>
            </a:extLst>
          </p:cNvPr>
          <p:cNvSpPr txBox="1"/>
          <p:nvPr/>
        </p:nvSpPr>
        <p:spPr>
          <a:xfrm>
            <a:off x="708143" y="337455"/>
            <a:ext cx="9808686" cy="120054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>
                <a:solidFill>
                  <a:srgbClr val="000000"/>
                </a:solidFill>
                <a:latin typeface="Avenir Black"/>
              </a:rPr>
              <a:t>UNE ENTREPRISE, </a:t>
            </a:r>
            <a:br>
              <a:rPr lang="fr-FR" sz="3600">
                <a:solidFill>
                  <a:srgbClr val="000000"/>
                </a:solidFill>
                <a:latin typeface="Avenir Black"/>
              </a:rPr>
            </a:br>
            <a:r>
              <a:rPr lang="fr-FR" sz="3600">
                <a:solidFill>
                  <a:srgbClr val="000000"/>
                </a:solidFill>
                <a:latin typeface="Avenir Black"/>
              </a:rPr>
              <a:t>2 PROPOSITIONS DE VALEUR</a:t>
            </a:r>
          </a:p>
        </p:txBody>
      </p:sp>
      <p:sp>
        <p:nvSpPr>
          <p:cNvPr id="31" name="Text Placeholder 6">
            <a:extLst>
              <a:ext uri="{FF2B5EF4-FFF2-40B4-BE49-F238E27FC236}">
                <a16:creationId xmlns:a16="http://schemas.microsoft.com/office/drawing/2014/main" id="{D95E5CAC-F9D5-0AEC-BF30-76B96E89D7A1}"/>
              </a:ext>
            </a:extLst>
          </p:cNvPr>
          <p:cNvSpPr txBox="1"/>
          <p:nvPr/>
        </p:nvSpPr>
        <p:spPr>
          <a:xfrm>
            <a:off x="6528227" y="3062336"/>
            <a:ext cx="4686376" cy="4744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marL="0" marR="0" lvl="0" indent="0" defTabSz="914400" rtl="0" fontAlgn="auto" hangingPunct="1"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>
                <a:solidFill>
                  <a:schemeClr val="accent2"/>
                </a:solidFill>
                <a:latin typeface="Avenir Heavy" panose="020B0703020203020204" pitchFamily="34" charset="0"/>
              </a:rPr>
              <a:t>Simplifier le quotidien </a:t>
            </a:r>
            <a:br>
              <a:rPr lang="fr-FR" i="1">
                <a:solidFill>
                  <a:srgbClr val="000000"/>
                </a:solidFill>
                <a:latin typeface="Avenir Book"/>
              </a:rPr>
            </a:br>
            <a:r>
              <a:rPr lang="fr-FR" i="1">
                <a:solidFill>
                  <a:srgbClr val="000000"/>
                </a:solidFill>
                <a:latin typeface="Avenir Book"/>
              </a:rPr>
              <a:t>de millions de voyageurs</a:t>
            </a:r>
            <a:endParaRPr lang="fr-FR" b="0" i="1" u="none" strike="noStrike" kern="1200" cap="none" spc="0" baseline="0">
              <a:solidFill>
                <a:srgbClr val="000000"/>
              </a:solidFill>
              <a:uFillTx/>
              <a:latin typeface="Avenir Book"/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1E04CF1F-C29F-0963-3D42-C26F4851D7B5}"/>
              </a:ext>
            </a:extLst>
          </p:cNvPr>
          <p:cNvSpPr txBox="1"/>
          <p:nvPr/>
        </p:nvSpPr>
        <p:spPr>
          <a:xfrm>
            <a:off x="6574667" y="5311739"/>
            <a:ext cx="5212727" cy="4744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marL="0" marR="0" lvl="0" indent="0" defTabSz="914400" rtl="0" fontAlgn="auto" hangingPunct="1"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b="0" u="none" strike="noStrike" kern="1200" cap="none" spc="0" baseline="0">
                <a:solidFill>
                  <a:schemeClr val="accent2"/>
                </a:solidFill>
                <a:uFillTx/>
                <a:latin typeface="Avenir Heavy" panose="020B0703020203020204" pitchFamily="34" charset="0"/>
              </a:rPr>
              <a:t>Proposer des solutions et </a:t>
            </a:r>
            <a:br>
              <a:rPr lang="fr-FR" b="0" u="none" strike="noStrike" kern="1200" cap="none" spc="0" baseline="0">
                <a:solidFill>
                  <a:schemeClr val="accent2"/>
                </a:solidFill>
                <a:uFillTx/>
                <a:latin typeface="Avenir Heavy" panose="020B0703020203020204" pitchFamily="34" charset="0"/>
              </a:rPr>
            </a:br>
            <a:r>
              <a:rPr lang="fr-FR" b="0" u="none" strike="noStrike" kern="1200" cap="none" spc="0" baseline="0">
                <a:solidFill>
                  <a:schemeClr val="accent2"/>
                </a:solidFill>
                <a:uFillTx/>
                <a:latin typeface="Avenir Heavy" panose="020B0703020203020204" pitchFamily="34" charset="0"/>
              </a:rPr>
              <a:t>de</a:t>
            </a:r>
            <a:r>
              <a:rPr lang="fr-FR">
                <a:solidFill>
                  <a:schemeClr val="accent2"/>
                </a:solidFill>
                <a:latin typeface="Avenir Heavy" panose="020B0703020203020204" pitchFamily="34" charset="0"/>
              </a:rPr>
              <a:t>s services numériques </a:t>
            </a:r>
            <a:br>
              <a:rPr lang="fr-FR">
                <a:solidFill>
                  <a:schemeClr val="accent2"/>
                </a:solidFill>
                <a:latin typeface="+mj-lt"/>
              </a:rPr>
            </a:br>
            <a:r>
              <a:rPr lang="fr-FR" i="1">
                <a:solidFill>
                  <a:srgbClr val="000000"/>
                </a:solidFill>
                <a:latin typeface="Avenir Book"/>
              </a:rPr>
              <a:t>aux entreprises et aux collectivités</a:t>
            </a:r>
            <a:endParaRPr lang="fr-FR" sz="1600" b="0" i="1" u="none" strike="noStrike" kern="1200" cap="none" spc="0" baseline="0">
              <a:solidFill>
                <a:srgbClr val="000000"/>
              </a:solidFill>
              <a:uFillTx/>
              <a:latin typeface="Avenir Book"/>
            </a:endParaRPr>
          </a:p>
        </p:txBody>
      </p:sp>
      <p:pic>
        <p:nvPicPr>
          <p:cNvPr id="7" name="Graphic 35">
            <a:extLst>
              <a:ext uri="{FF2B5EF4-FFF2-40B4-BE49-F238E27FC236}">
                <a16:creationId xmlns:a16="http://schemas.microsoft.com/office/drawing/2014/main" id="{C76D3A9C-45FC-CB57-A422-CD93FD68D0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42373" y="2944680"/>
            <a:ext cx="2732928" cy="1475298"/>
          </a:xfrm>
          <a:prstGeom prst="rect">
            <a:avLst/>
          </a:prstGeom>
        </p:spPr>
      </p:pic>
      <p:pic>
        <p:nvPicPr>
          <p:cNvPr id="16" name="Image 15" descr="Une image contenant Graphique, Police, capture d’écran, cercle&#10;&#10;Le contenu généré par l’IA peut être incorrect.">
            <a:extLst>
              <a:ext uri="{FF2B5EF4-FFF2-40B4-BE49-F238E27FC236}">
                <a16:creationId xmlns:a16="http://schemas.microsoft.com/office/drawing/2014/main" id="{63C308F3-26DA-B1E1-2937-F40337531F68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49760" y="2027925"/>
            <a:ext cx="2321655" cy="720000"/>
          </a:xfrm>
          <a:prstGeom prst="rect">
            <a:avLst/>
          </a:prstGeom>
        </p:spPr>
      </p:pic>
      <p:pic>
        <p:nvPicPr>
          <p:cNvPr id="18" name="Image 17" descr="Une image contenant Police, Graphique, capture d’écran, logo&#10;&#10;Le contenu généré par l’IA peut être incorrect.">
            <a:extLst>
              <a:ext uri="{FF2B5EF4-FFF2-40B4-BE49-F238E27FC236}">
                <a16:creationId xmlns:a16="http://schemas.microsoft.com/office/drawing/2014/main" id="{61616731-2F7B-ABB2-BBA4-3BAFAE99B816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49760" y="4044916"/>
            <a:ext cx="1871133" cy="11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320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442BBDD-3388-EEAB-238A-A8B092A56F2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C0A15830-7461-4661-53C6-55C5D97F74CE}"/>
              </a:ext>
            </a:extLst>
          </p:cNvPr>
          <p:cNvSpPr txBox="1"/>
          <p:nvPr/>
        </p:nvSpPr>
        <p:spPr>
          <a:xfrm>
            <a:off x="476497" y="859436"/>
            <a:ext cx="9856473" cy="4744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b="0" i="0" u="none" strike="noStrike" kern="1200" cap="none" spc="0" baseline="0">
                <a:solidFill>
                  <a:srgbClr val="000000"/>
                </a:solidFill>
                <a:uFillTx/>
                <a:latin typeface="Avenir Book" pitchFamily="2"/>
              </a:rPr>
              <a:t>SNCF Connect, pionnier du e-commerce en matière de mobilités en France</a:t>
            </a:r>
          </a:p>
        </p:txBody>
      </p:sp>
      <p:sp>
        <p:nvSpPr>
          <p:cNvPr id="4" name="object 19">
            <a:extLst>
              <a:ext uri="{FF2B5EF4-FFF2-40B4-BE49-F238E27FC236}">
                <a16:creationId xmlns:a16="http://schemas.microsoft.com/office/drawing/2014/main" id="{185A1E1C-C9B5-EC7F-0FFA-ACFF820876AB}"/>
              </a:ext>
            </a:extLst>
          </p:cNvPr>
          <p:cNvSpPr txBox="1"/>
          <p:nvPr/>
        </p:nvSpPr>
        <p:spPr>
          <a:xfrm>
            <a:off x="1129777" y="3805824"/>
            <a:ext cx="2148574" cy="2057902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51215" rIns="0" bIns="0" anchor="t" anchorCtr="1" compatLnSpc="1">
            <a:spAutoFit/>
          </a:bodyPr>
          <a:lstStyle/>
          <a:p>
            <a:pPr marL="0" marR="386077" lvl="0" indent="-147959" algn="ctr" defTabSz="914400" rtl="0" fontAlgn="auto" hangingPunct="1">
              <a:lnSpc>
                <a:spcPts val="3050"/>
              </a:lnSpc>
              <a:spcBef>
                <a:spcPts val="40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750" b="1" i="0" u="none" strike="noStrike" kern="1200" cap="none" spc="0" baseline="0">
                <a:solidFill>
                  <a:srgbClr val="0C131F"/>
                </a:solidFill>
                <a:uFillTx/>
                <a:latin typeface="Avenir Black"/>
                <a:cs typeface="Avenir LT Std 65 Medium"/>
              </a:rPr>
              <a:t>de</a:t>
            </a:r>
            <a:r>
              <a:rPr lang="fr-FR" sz="2750" b="1" i="0" u="none" strike="noStrike" kern="1200" cap="none" spc="6" baseline="0">
                <a:solidFill>
                  <a:srgbClr val="0C131F"/>
                </a:solidFill>
                <a:uFillTx/>
                <a:latin typeface="Avenir Black"/>
                <a:cs typeface="Avenir LT Std 65 Medium"/>
              </a:rPr>
              <a:t> </a:t>
            </a:r>
            <a:r>
              <a:rPr lang="fr-FR" sz="2750" b="1" i="0" u="none" strike="noStrike" kern="1200" cap="none" spc="-6" baseline="0">
                <a:solidFill>
                  <a:srgbClr val="0C131F"/>
                </a:solidFill>
                <a:uFillTx/>
                <a:latin typeface="Avenir Black"/>
                <a:cs typeface="Avenir LT Std 65 Medium"/>
              </a:rPr>
              <a:t>billets vendus </a:t>
            </a:r>
            <a:r>
              <a:rPr lang="fr-FR" sz="2750" b="1" i="0" u="none" strike="noStrike" kern="1200" cap="none" spc="0" baseline="0">
                <a:solidFill>
                  <a:srgbClr val="0C131F"/>
                </a:solidFill>
                <a:uFillTx/>
                <a:latin typeface="Avenir Black"/>
                <a:cs typeface="Avenir LT Std 65 Medium"/>
              </a:rPr>
              <a:t>en </a:t>
            </a:r>
            <a:r>
              <a:rPr lang="fr-FR" sz="2750" b="1" i="0" u="none" strike="noStrike" kern="1200" cap="none" spc="-12" baseline="0">
                <a:solidFill>
                  <a:srgbClr val="0C131F"/>
                </a:solidFill>
                <a:uFillTx/>
                <a:latin typeface="Avenir Black"/>
                <a:cs typeface="Avenir LT Std 65 Medium"/>
              </a:rPr>
              <a:t>2024</a:t>
            </a:r>
            <a:endParaRPr lang="fr-FR" sz="2750" b="0" i="0" u="none" strike="noStrike" kern="1200" cap="none" spc="0" baseline="0">
              <a:solidFill>
                <a:srgbClr val="000000"/>
              </a:solidFill>
              <a:uFillTx/>
              <a:latin typeface="Avenir Black"/>
              <a:cs typeface="Avenir LT Std 65 Medium"/>
            </a:endParaRPr>
          </a:p>
          <a:p>
            <a:pPr marL="0" marR="2542" lvl="0" indent="-758193" algn="ctr" defTabSz="914400" rtl="0" fontAlgn="auto" hangingPunct="1">
              <a:lnSpc>
                <a:spcPct val="101499"/>
              </a:lnSpc>
              <a:spcBef>
                <a:spcPts val="262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550" b="0" i="0" u="none" strike="noStrike" kern="1200" cap="none" spc="0" baseline="0">
                <a:solidFill>
                  <a:srgbClr val="0C131F"/>
                </a:solidFill>
                <a:uFillTx/>
                <a:latin typeface="Avenir Book"/>
                <a:cs typeface="Avenir LT Std 45 Book"/>
              </a:rPr>
              <a:t>C’est</a:t>
            </a:r>
            <a:r>
              <a:rPr lang="fr-FR" sz="1550" b="0" i="0" u="none" strike="noStrike" kern="1200" cap="none" spc="24" baseline="0">
                <a:solidFill>
                  <a:srgbClr val="0C131F"/>
                </a:solidFill>
                <a:uFillTx/>
                <a:latin typeface="Avenir Book"/>
                <a:cs typeface="Avenir LT Std 45 Book"/>
              </a:rPr>
              <a:t> plus de </a:t>
            </a:r>
            <a:r>
              <a:rPr lang="fr-FR" sz="1550" b="0" i="0" u="none" strike="noStrike" kern="1200" cap="none" spc="0" baseline="0">
                <a:solidFill>
                  <a:srgbClr val="0C131F"/>
                </a:solidFill>
                <a:uFillTx/>
                <a:latin typeface="Avenir Book"/>
                <a:cs typeface="Avenir LT Std 45 Book"/>
              </a:rPr>
              <a:t>3</a:t>
            </a:r>
            <a:r>
              <a:rPr lang="fr-FR" sz="1550" b="0" i="0" u="none" strike="noStrike" kern="1200" cap="none" spc="27" baseline="0">
                <a:solidFill>
                  <a:srgbClr val="0C131F"/>
                </a:solidFill>
                <a:uFillTx/>
                <a:latin typeface="Avenir Book"/>
                <a:cs typeface="Avenir LT Std 45 Book"/>
              </a:rPr>
              <a:t> </a:t>
            </a:r>
            <a:r>
              <a:rPr lang="fr-FR" sz="1550" b="0" i="0" u="none" strike="noStrike" kern="1200" cap="none" spc="0" baseline="0">
                <a:solidFill>
                  <a:srgbClr val="0C131F"/>
                </a:solidFill>
                <a:uFillTx/>
                <a:latin typeface="Avenir Book"/>
                <a:cs typeface="Avenir LT Std 45 Book"/>
              </a:rPr>
              <a:t>fois</a:t>
            </a:r>
            <a:r>
              <a:rPr lang="fr-FR" sz="1550" b="0" i="0" u="none" strike="noStrike" kern="1200" cap="none" spc="27" baseline="0">
                <a:solidFill>
                  <a:srgbClr val="0C131F"/>
                </a:solidFill>
                <a:uFillTx/>
                <a:latin typeface="Avenir Book"/>
                <a:cs typeface="Avenir LT Std 45 Book"/>
              </a:rPr>
              <a:t> </a:t>
            </a:r>
            <a:r>
              <a:rPr lang="fr-FR" sz="1550" b="0" i="0" u="none" strike="noStrike" kern="1200" cap="none" spc="0" baseline="0">
                <a:solidFill>
                  <a:srgbClr val="0C131F"/>
                </a:solidFill>
                <a:uFillTx/>
                <a:latin typeface="Avenir Book"/>
                <a:cs typeface="Avenir LT Std 45 Book"/>
              </a:rPr>
              <a:t>la</a:t>
            </a:r>
            <a:r>
              <a:rPr lang="fr-FR" sz="1550" b="0" i="0" u="none" strike="noStrike" kern="1200" cap="none" spc="24" baseline="0">
                <a:solidFill>
                  <a:srgbClr val="0C131F"/>
                </a:solidFill>
                <a:uFillTx/>
                <a:latin typeface="Avenir Book"/>
                <a:cs typeface="Avenir LT Std 45 Book"/>
              </a:rPr>
              <a:t> </a:t>
            </a:r>
            <a:r>
              <a:rPr lang="fr-FR" sz="1550" b="0" i="0" u="none" strike="noStrike" kern="1200" cap="none" spc="-6" baseline="0">
                <a:solidFill>
                  <a:srgbClr val="0C131F"/>
                </a:solidFill>
                <a:uFillTx/>
                <a:latin typeface="Avenir Book"/>
                <a:cs typeface="Avenir LT Std 45 Book"/>
              </a:rPr>
              <a:t>population française.</a:t>
            </a:r>
            <a:endParaRPr lang="fr-FR" sz="1550" b="0" i="0" u="none" strike="noStrike" kern="1200" cap="none" spc="0" baseline="0">
              <a:solidFill>
                <a:srgbClr val="000000"/>
              </a:solidFill>
              <a:uFillTx/>
              <a:latin typeface="Avenir Book"/>
              <a:cs typeface="Avenir LT Std 45 Book"/>
            </a:endParaRPr>
          </a:p>
        </p:txBody>
      </p:sp>
      <p:sp>
        <p:nvSpPr>
          <p:cNvPr id="5" name="object 20">
            <a:extLst>
              <a:ext uri="{FF2B5EF4-FFF2-40B4-BE49-F238E27FC236}">
                <a16:creationId xmlns:a16="http://schemas.microsoft.com/office/drawing/2014/main" id="{6581F4FE-44D7-6EFC-E391-8B884288B36A}"/>
              </a:ext>
            </a:extLst>
          </p:cNvPr>
          <p:cNvSpPr/>
          <p:nvPr/>
        </p:nvSpPr>
        <p:spPr>
          <a:xfrm>
            <a:off x="1600867" y="5162098"/>
            <a:ext cx="1206404" cy="44284"/>
          </a:xfrm>
          <a:custGeom>
            <a:avLst/>
            <a:gdLst>
              <a:gd name="f0" fmla="val w"/>
              <a:gd name="f1" fmla="val h"/>
              <a:gd name="f2" fmla="val 0"/>
              <a:gd name="f3" fmla="val 1989454"/>
              <a:gd name="f4" fmla="val 73025"/>
              <a:gd name="f5" fmla="val 35998"/>
              <a:gd name="f6" fmla="val 23075"/>
              <a:gd name="f7" fmla="val 2369"/>
              <a:gd name="f8" fmla="val 12137"/>
              <a:gd name="f9" fmla="val 8930"/>
              <a:gd name="f10" fmla="val 4130"/>
              <a:gd name="f11" fmla="val 18857"/>
              <a:gd name="f12" fmla="val 31328"/>
              <a:gd name="f13" fmla="val 1241"/>
              <a:gd name="f14" fmla="val 47002"/>
              <a:gd name="f15" fmla="val 8586"/>
              <a:gd name="f16" fmla="val 60189"/>
              <a:gd name="f17" fmla="val 20635"/>
              <a:gd name="f18" fmla="val 69280"/>
              <a:gd name="f19" fmla="val 35988"/>
              <a:gd name="f20" fmla="val 72667"/>
              <a:gd name="f21" fmla="val 1988986"/>
              <a:gd name="f22" fmla="val 167"/>
              <a:gd name="f23" fmla="*/ f0 1 1989454"/>
              <a:gd name="f24" fmla="*/ f1 1 73025"/>
              <a:gd name="f25" fmla="val f2"/>
              <a:gd name="f26" fmla="val f3"/>
              <a:gd name="f27" fmla="val f4"/>
              <a:gd name="f28" fmla="+- f27 0 f25"/>
              <a:gd name="f29" fmla="+- f26 0 f25"/>
              <a:gd name="f30" fmla="*/ f29 1 1989454"/>
              <a:gd name="f31" fmla="*/ f28 1 73025"/>
              <a:gd name="f32" fmla="*/ f25 1 f30"/>
              <a:gd name="f33" fmla="*/ f26 1 f30"/>
              <a:gd name="f34" fmla="*/ f25 1 f31"/>
              <a:gd name="f35" fmla="*/ f27 1 f31"/>
              <a:gd name="f36" fmla="*/ f32 f23 1"/>
              <a:gd name="f37" fmla="*/ f33 f23 1"/>
              <a:gd name="f38" fmla="*/ f35 f24 1"/>
              <a:gd name="f39" fmla="*/ f34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1989454" h="73025">
                <a:moveTo>
                  <a:pt x="f5" y="f2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2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0"/>
                </a:lnTo>
                <a:lnTo>
                  <a:pt x="f21" y="f22"/>
                </a:lnTo>
                <a:lnTo>
                  <a:pt x="f5" y="f2"/>
                </a:lnTo>
                <a:close/>
              </a:path>
            </a:pathLst>
          </a:custGeom>
          <a:solidFill>
            <a:srgbClr val="0088CE"/>
          </a:solidFill>
          <a:ln w="9528" cap="flat">
            <a:solidFill>
              <a:srgbClr val="0088CE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</a:endParaRPr>
          </a:p>
        </p:txBody>
      </p:sp>
      <p:pic>
        <p:nvPicPr>
          <p:cNvPr id="6" name="Image 10" descr="Une image contenant capture d’écran, Graphique, cercle, obscurité&#10;&#10;Description générée automatiquement">
            <a:extLst>
              <a:ext uri="{FF2B5EF4-FFF2-40B4-BE49-F238E27FC236}">
                <a16:creationId xmlns:a16="http://schemas.microsoft.com/office/drawing/2014/main" id="{D3D59FEB-27A5-5E79-F807-0DFE02F20F3F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28001" y="1627632"/>
            <a:ext cx="1801368" cy="1801368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7" name="object 25">
            <a:extLst>
              <a:ext uri="{FF2B5EF4-FFF2-40B4-BE49-F238E27FC236}">
                <a16:creationId xmlns:a16="http://schemas.microsoft.com/office/drawing/2014/main" id="{6C93B09C-34CA-28D7-8C49-EEBB87C06CF3}"/>
              </a:ext>
            </a:extLst>
          </p:cNvPr>
          <p:cNvSpPr txBox="1"/>
          <p:nvPr/>
        </p:nvSpPr>
        <p:spPr>
          <a:xfrm>
            <a:off x="4133929" y="3771433"/>
            <a:ext cx="3871057" cy="117652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46204" rIns="0" bIns="0" anchor="t" anchorCtr="1" compatLnSpc="1">
            <a:spAutoFit/>
          </a:bodyPr>
          <a:lstStyle/>
          <a:p>
            <a:pPr marL="7699" marR="3081" lvl="0" indent="0" algn="ctr" defTabSz="914400" rtl="0" fontAlgn="auto" hangingPunct="1">
              <a:lnSpc>
                <a:spcPts val="3100"/>
              </a:lnSpc>
              <a:spcBef>
                <a:spcPts val="36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759" b="1" i="0" u="none" strike="noStrike" kern="1200" cap="none" spc="0" baseline="0">
                <a:solidFill>
                  <a:srgbClr val="0C131F"/>
                </a:solidFill>
                <a:uFillTx/>
                <a:latin typeface="Avenir Black"/>
                <a:cs typeface="Avenir LT Std 65 Medium"/>
              </a:rPr>
              <a:t>de</a:t>
            </a:r>
            <a:r>
              <a:rPr lang="fr-FR" sz="2759" b="1" i="0" u="none" strike="noStrike" kern="1200" cap="none" spc="6" baseline="0">
                <a:solidFill>
                  <a:srgbClr val="0C131F"/>
                </a:solidFill>
                <a:uFillTx/>
                <a:latin typeface="Avenir Black"/>
                <a:cs typeface="Avenir LT Std 65 Medium"/>
              </a:rPr>
              <a:t> </a:t>
            </a:r>
            <a:r>
              <a:rPr lang="fr-FR" sz="2759" b="1" i="0" u="none" strike="noStrike" kern="1200" cap="none" spc="0" baseline="0">
                <a:solidFill>
                  <a:srgbClr val="0C131F"/>
                </a:solidFill>
                <a:uFillTx/>
                <a:latin typeface="Avenir Black"/>
                <a:cs typeface="Avenir LT Std 65 Medium"/>
              </a:rPr>
              <a:t>visites</a:t>
            </a:r>
            <a:r>
              <a:rPr lang="fr-FR" sz="2759" b="1" i="0" u="none" strike="noStrike" kern="1200" cap="none" spc="6" baseline="0">
                <a:solidFill>
                  <a:srgbClr val="0C131F"/>
                </a:solidFill>
                <a:uFillTx/>
                <a:latin typeface="Avenir Black"/>
                <a:cs typeface="Avenir LT Std 65 Medium"/>
              </a:rPr>
              <a:t> </a:t>
            </a:r>
            <a:r>
              <a:rPr lang="fr-FR" sz="2759" b="1" i="0" u="none" strike="noStrike" kern="1200" cap="none" spc="-6" baseline="0">
                <a:solidFill>
                  <a:srgbClr val="0C131F"/>
                </a:solidFill>
                <a:uFillTx/>
                <a:latin typeface="Avenir Black"/>
                <a:cs typeface="Avenir LT Std 65 Medium"/>
              </a:rPr>
              <a:t>quotidiennes </a:t>
            </a:r>
            <a:r>
              <a:rPr lang="fr-FR" sz="2759" b="1" i="0" u="none" strike="noStrike" kern="1200" cap="none" spc="0" baseline="0">
                <a:solidFill>
                  <a:srgbClr val="0C131F"/>
                </a:solidFill>
                <a:uFillTx/>
                <a:latin typeface="Avenir Black"/>
                <a:cs typeface="Avenir LT Std 65 Medium"/>
              </a:rPr>
              <a:t>sur</a:t>
            </a:r>
            <a:r>
              <a:rPr lang="fr-FR" sz="2759" b="1" i="0" u="none" strike="noStrike" kern="1200" cap="none" spc="6" baseline="0">
                <a:solidFill>
                  <a:srgbClr val="0C131F"/>
                </a:solidFill>
                <a:uFillTx/>
                <a:latin typeface="Avenir Black"/>
                <a:cs typeface="Avenir LT Std 65 Medium"/>
              </a:rPr>
              <a:t> </a:t>
            </a:r>
            <a:r>
              <a:rPr lang="fr-FR" sz="2759" b="1" i="0" u="none" strike="noStrike" kern="1200" cap="none" spc="0" baseline="0">
                <a:solidFill>
                  <a:srgbClr val="0C131F"/>
                </a:solidFill>
                <a:uFillTx/>
                <a:latin typeface="Avenir Black"/>
                <a:cs typeface="Avenir LT Std 65 Medium"/>
              </a:rPr>
              <a:t>SNCF</a:t>
            </a:r>
            <a:r>
              <a:rPr lang="fr-FR" sz="2759" b="1" i="0" u="none" strike="noStrike" kern="1200" cap="none" spc="6" baseline="0">
                <a:solidFill>
                  <a:srgbClr val="0C131F"/>
                </a:solidFill>
                <a:uFillTx/>
                <a:latin typeface="Avenir Black"/>
                <a:cs typeface="Avenir LT Std 65 Medium"/>
              </a:rPr>
              <a:t> </a:t>
            </a:r>
            <a:r>
              <a:rPr lang="fr-FR" sz="2759" b="1" i="0" u="none" strike="noStrike" kern="1200" cap="none" spc="0" baseline="0" err="1">
                <a:solidFill>
                  <a:srgbClr val="0C131F"/>
                </a:solidFill>
                <a:uFillTx/>
                <a:latin typeface="Avenir Black"/>
              </a:rPr>
              <a:t>Connect</a:t>
            </a:r>
            <a:endParaRPr lang="fr-FR" sz="2759" b="1" i="0" u="none" strike="noStrike" kern="1200" cap="none" spc="0" baseline="0">
              <a:solidFill>
                <a:srgbClr val="0C131F"/>
              </a:solidFill>
              <a:uFillTx/>
              <a:latin typeface="Avenir Black"/>
            </a:endParaRPr>
          </a:p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9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092" b="1" i="0" u="none" strike="noStrike" kern="1200" cap="none" spc="0" baseline="0">
                <a:solidFill>
                  <a:srgbClr val="0C131F"/>
                </a:solidFill>
                <a:uFillTx/>
                <a:latin typeface="Avenir Black"/>
                <a:cs typeface="Avenir LT Std 65 Medium"/>
              </a:rPr>
              <a:t>(site + </a:t>
            </a:r>
            <a:r>
              <a:rPr lang="fr-FR" sz="2092" b="1" i="0" u="none" strike="noStrike" kern="1200" cap="none" spc="-6" baseline="0">
                <a:solidFill>
                  <a:srgbClr val="0C131F"/>
                </a:solidFill>
                <a:uFillTx/>
                <a:latin typeface="Avenir Black"/>
                <a:cs typeface="Avenir LT Std 65 Medium"/>
              </a:rPr>
              <a:t>application)</a:t>
            </a:r>
            <a:endParaRPr lang="fr-FR" sz="2092" b="0" i="0" u="none" strike="noStrike" kern="1200" cap="none" spc="0" baseline="0">
              <a:solidFill>
                <a:srgbClr val="000000"/>
              </a:solidFill>
              <a:uFillTx/>
              <a:latin typeface="Avenir Black"/>
              <a:cs typeface="Avenir LT Std 65 Medium"/>
            </a:endParaRPr>
          </a:p>
        </p:txBody>
      </p:sp>
      <p:sp>
        <p:nvSpPr>
          <p:cNvPr id="8" name="object 27">
            <a:extLst>
              <a:ext uri="{FF2B5EF4-FFF2-40B4-BE49-F238E27FC236}">
                <a16:creationId xmlns:a16="http://schemas.microsoft.com/office/drawing/2014/main" id="{B8763532-FFB1-7F9C-F9FB-644B3E2E71B4}"/>
              </a:ext>
            </a:extLst>
          </p:cNvPr>
          <p:cNvSpPr/>
          <p:nvPr/>
        </p:nvSpPr>
        <p:spPr>
          <a:xfrm>
            <a:off x="5466402" y="5162098"/>
            <a:ext cx="1206404" cy="44284"/>
          </a:xfrm>
          <a:custGeom>
            <a:avLst/>
            <a:gdLst>
              <a:gd name="f0" fmla="val w"/>
              <a:gd name="f1" fmla="val h"/>
              <a:gd name="f2" fmla="val 0"/>
              <a:gd name="f3" fmla="val 1989454"/>
              <a:gd name="f4" fmla="val 73025"/>
              <a:gd name="f5" fmla="val 35998"/>
              <a:gd name="f6" fmla="val 23075"/>
              <a:gd name="f7" fmla="val 2369"/>
              <a:gd name="f8" fmla="val 12137"/>
              <a:gd name="f9" fmla="val 8930"/>
              <a:gd name="f10" fmla="val 4130"/>
              <a:gd name="f11" fmla="val 18857"/>
              <a:gd name="f12" fmla="val 31328"/>
              <a:gd name="f13" fmla="val 1241"/>
              <a:gd name="f14" fmla="val 47002"/>
              <a:gd name="f15" fmla="val 8586"/>
              <a:gd name="f16" fmla="val 60189"/>
              <a:gd name="f17" fmla="val 20635"/>
              <a:gd name="f18" fmla="val 69280"/>
              <a:gd name="f19" fmla="val 35988"/>
              <a:gd name="f20" fmla="val 72667"/>
              <a:gd name="f21" fmla="val 1988986"/>
              <a:gd name="f22" fmla="val 167"/>
              <a:gd name="f23" fmla="*/ f0 1 1989454"/>
              <a:gd name="f24" fmla="*/ f1 1 73025"/>
              <a:gd name="f25" fmla="val f2"/>
              <a:gd name="f26" fmla="val f3"/>
              <a:gd name="f27" fmla="val f4"/>
              <a:gd name="f28" fmla="+- f27 0 f25"/>
              <a:gd name="f29" fmla="+- f26 0 f25"/>
              <a:gd name="f30" fmla="*/ f29 1 1989454"/>
              <a:gd name="f31" fmla="*/ f28 1 73025"/>
              <a:gd name="f32" fmla="*/ f25 1 f30"/>
              <a:gd name="f33" fmla="*/ f26 1 f30"/>
              <a:gd name="f34" fmla="*/ f25 1 f31"/>
              <a:gd name="f35" fmla="*/ f27 1 f31"/>
              <a:gd name="f36" fmla="*/ f32 f23 1"/>
              <a:gd name="f37" fmla="*/ f33 f23 1"/>
              <a:gd name="f38" fmla="*/ f35 f24 1"/>
              <a:gd name="f39" fmla="*/ f34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1989454" h="73025">
                <a:moveTo>
                  <a:pt x="f5" y="f2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2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0"/>
                </a:lnTo>
                <a:lnTo>
                  <a:pt x="f21" y="f22"/>
                </a:lnTo>
                <a:lnTo>
                  <a:pt x="f5" y="f2"/>
                </a:lnTo>
                <a:close/>
              </a:path>
            </a:pathLst>
          </a:custGeom>
          <a:solidFill>
            <a:srgbClr val="0088CE"/>
          </a:solidFill>
          <a:ln w="9528" cap="flat">
            <a:solidFill>
              <a:srgbClr val="0088CE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</a:endParaRPr>
          </a:p>
        </p:txBody>
      </p:sp>
      <p:pic>
        <p:nvPicPr>
          <p:cNvPr id="9" name="Image 16" descr="Une image contenant capture d’écran, Graphique, cercle, obscurité&#10;&#10;Description générée automatiquement">
            <a:extLst>
              <a:ext uri="{FF2B5EF4-FFF2-40B4-BE49-F238E27FC236}">
                <a16:creationId xmlns:a16="http://schemas.microsoft.com/office/drawing/2014/main" id="{D118BDF7-0CE7-C178-9057-577C691553C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0866" y="1445456"/>
            <a:ext cx="2007903" cy="2007903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0" name="object 32">
            <a:extLst>
              <a:ext uri="{FF2B5EF4-FFF2-40B4-BE49-F238E27FC236}">
                <a16:creationId xmlns:a16="http://schemas.microsoft.com/office/drawing/2014/main" id="{FBAC1D35-E1AD-EA58-2E64-935FBD883CA2}"/>
              </a:ext>
            </a:extLst>
          </p:cNvPr>
          <p:cNvSpPr txBox="1"/>
          <p:nvPr/>
        </p:nvSpPr>
        <p:spPr>
          <a:xfrm>
            <a:off x="8755956" y="3771433"/>
            <a:ext cx="2279196" cy="1236405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46204" rIns="0" bIns="0" anchor="t" anchorCtr="1" compatLnSpc="1">
            <a:spAutoFit/>
          </a:bodyPr>
          <a:lstStyle/>
          <a:p>
            <a:pPr marL="0" marR="3081" lvl="0" indent="0" algn="ctr" defTabSz="914400" rtl="0" fontAlgn="auto" hangingPunct="1">
              <a:lnSpc>
                <a:spcPts val="3100"/>
              </a:lnSpc>
              <a:spcBef>
                <a:spcPts val="365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750" b="1" i="0" u="none" strike="noStrike" kern="1200" cap="none" spc="-6" baseline="0">
                <a:solidFill>
                  <a:srgbClr val="0C131F"/>
                </a:solidFill>
                <a:uFillTx/>
                <a:latin typeface="Avenir Black"/>
              </a:rPr>
              <a:t>réseaux de transports</a:t>
            </a:r>
          </a:p>
          <a:p>
            <a:pPr marL="0" marR="0" lvl="0" indent="0" algn="ctr" defTabSz="914400" rtl="0" fontAlgn="auto" hangingPunct="1">
              <a:lnSpc>
                <a:spcPts val="3035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2750" b="1" i="0" u="none" strike="noStrike" kern="1200" cap="none" spc="-6" baseline="0">
                <a:solidFill>
                  <a:srgbClr val="0C131F"/>
                </a:solidFill>
                <a:uFillTx/>
                <a:latin typeface="Avenir Black"/>
              </a:rPr>
              <a:t>urbains</a:t>
            </a:r>
          </a:p>
        </p:txBody>
      </p:sp>
      <p:sp>
        <p:nvSpPr>
          <p:cNvPr id="11" name="object 33">
            <a:extLst>
              <a:ext uri="{FF2B5EF4-FFF2-40B4-BE49-F238E27FC236}">
                <a16:creationId xmlns:a16="http://schemas.microsoft.com/office/drawing/2014/main" id="{72B4A414-EEBB-7F69-1F13-850ADAA25CE8}"/>
              </a:ext>
            </a:extLst>
          </p:cNvPr>
          <p:cNvSpPr/>
          <p:nvPr/>
        </p:nvSpPr>
        <p:spPr>
          <a:xfrm>
            <a:off x="9292544" y="5162098"/>
            <a:ext cx="1206404" cy="44284"/>
          </a:xfrm>
          <a:custGeom>
            <a:avLst/>
            <a:gdLst>
              <a:gd name="f0" fmla="val w"/>
              <a:gd name="f1" fmla="val h"/>
              <a:gd name="f2" fmla="val 0"/>
              <a:gd name="f3" fmla="val 1989455"/>
              <a:gd name="f4" fmla="val 73025"/>
              <a:gd name="f5" fmla="val 35998"/>
              <a:gd name="f6" fmla="val 23075"/>
              <a:gd name="f7" fmla="val 2369"/>
              <a:gd name="f8" fmla="val 12137"/>
              <a:gd name="f9" fmla="val 8930"/>
              <a:gd name="f10" fmla="val 4130"/>
              <a:gd name="f11" fmla="val 18857"/>
              <a:gd name="f12" fmla="val 31328"/>
              <a:gd name="f13" fmla="val 1241"/>
              <a:gd name="f14" fmla="val 47002"/>
              <a:gd name="f15" fmla="val 8586"/>
              <a:gd name="f16" fmla="val 60189"/>
              <a:gd name="f17" fmla="val 20635"/>
              <a:gd name="f18" fmla="val 69280"/>
              <a:gd name="f19" fmla="val 35988"/>
              <a:gd name="f20" fmla="val 72667"/>
              <a:gd name="f21" fmla="val 1988986"/>
              <a:gd name="f22" fmla="val 167"/>
              <a:gd name="f23" fmla="*/ f0 1 1989455"/>
              <a:gd name="f24" fmla="*/ f1 1 73025"/>
              <a:gd name="f25" fmla="val f2"/>
              <a:gd name="f26" fmla="val f3"/>
              <a:gd name="f27" fmla="val f4"/>
              <a:gd name="f28" fmla="+- f27 0 f25"/>
              <a:gd name="f29" fmla="+- f26 0 f25"/>
              <a:gd name="f30" fmla="*/ f29 1 1989455"/>
              <a:gd name="f31" fmla="*/ f28 1 73025"/>
              <a:gd name="f32" fmla="*/ f25 1 f30"/>
              <a:gd name="f33" fmla="*/ f26 1 f30"/>
              <a:gd name="f34" fmla="*/ f25 1 f31"/>
              <a:gd name="f35" fmla="*/ f27 1 f31"/>
              <a:gd name="f36" fmla="*/ f32 f23 1"/>
              <a:gd name="f37" fmla="*/ f33 f23 1"/>
              <a:gd name="f38" fmla="*/ f35 f24 1"/>
              <a:gd name="f39" fmla="*/ f34 f24 1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36" t="f39" r="f37" b="f38"/>
            <a:pathLst>
              <a:path w="1989455" h="73025">
                <a:moveTo>
                  <a:pt x="f5" y="f2"/>
                </a:moveTo>
                <a:lnTo>
                  <a:pt x="f6" y="f7"/>
                </a:lnTo>
                <a:lnTo>
                  <a:pt x="f8" y="f9"/>
                </a:lnTo>
                <a:lnTo>
                  <a:pt x="f10" y="f11"/>
                </a:lnTo>
                <a:lnTo>
                  <a:pt x="f2" y="f12"/>
                </a:lnTo>
                <a:lnTo>
                  <a:pt x="f13" y="f14"/>
                </a:lnTo>
                <a:lnTo>
                  <a:pt x="f15" y="f16"/>
                </a:lnTo>
                <a:lnTo>
                  <a:pt x="f17" y="f18"/>
                </a:lnTo>
                <a:lnTo>
                  <a:pt x="f19" y="f20"/>
                </a:lnTo>
                <a:lnTo>
                  <a:pt x="f21" y="f20"/>
                </a:lnTo>
                <a:lnTo>
                  <a:pt x="f21" y="f22"/>
                </a:lnTo>
                <a:lnTo>
                  <a:pt x="f5" y="f2"/>
                </a:lnTo>
                <a:close/>
              </a:path>
            </a:pathLst>
          </a:custGeom>
          <a:solidFill>
            <a:srgbClr val="0088CE"/>
          </a:solidFill>
          <a:ln w="9528" cap="flat">
            <a:solidFill>
              <a:srgbClr val="0088CE"/>
            </a:solidFill>
            <a:prstDash val="solid"/>
            <a:miter/>
          </a:ln>
        </p:spPr>
        <p:txBody>
          <a:bodyPr vert="horz" wrap="square" lIns="0" tIns="0" rIns="0" bIns="0" anchor="t" anchorCtr="0" compatLnSpc="1">
            <a:no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800" b="0" i="0" u="none" strike="noStrike" kern="1200" cap="none" spc="0" baseline="0">
              <a:solidFill>
                <a:srgbClr val="000000"/>
              </a:solidFill>
              <a:uFillTx/>
            </a:endParaRPr>
          </a:p>
        </p:txBody>
      </p:sp>
      <p:pic>
        <p:nvPicPr>
          <p:cNvPr id="12" name="Image 23" descr="Une image contenant cercle, capture d’écran, obscurité, Graphique&#10;&#10;Description générée automatiquement">
            <a:extLst>
              <a:ext uri="{FF2B5EF4-FFF2-40B4-BE49-F238E27FC236}">
                <a16:creationId xmlns:a16="http://schemas.microsoft.com/office/drawing/2014/main" id="{2615B362-84B7-DB54-F3ED-8F888FF4C8E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075701" y="1559765"/>
            <a:ext cx="1779285" cy="1779285"/>
          </a:xfrm>
          <a:prstGeom prst="rect">
            <a:avLst/>
          </a:prstGeom>
          <a:noFill/>
          <a:ln cap="flat">
            <a:noFill/>
          </a:ln>
        </p:spPr>
      </p:pic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4E5EBC79-3701-B935-43F4-0A0A80834CC0}"/>
              </a:ext>
            </a:extLst>
          </p:cNvPr>
          <p:cNvSpPr txBox="1"/>
          <p:nvPr/>
        </p:nvSpPr>
        <p:spPr>
          <a:xfrm>
            <a:off x="777422" y="3033403"/>
            <a:ext cx="2853302" cy="693746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>
                <a:latin typeface="+mj-lt"/>
              </a:rPr>
              <a:t>226 M</a:t>
            </a:r>
          </a:p>
        </p:txBody>
      </p:sp>
      <p:sp>
        <p:nvSpPr>
          <p:cNvPr id="14" name="Text Placeholder 5">
            <a:extLst>
              <a:ext uri="{FF2B5EF4-FFF2-40B4-BE49-F238E27FC236}">
                <a16:creationId xmlns:a16="http://schemas.microsoft.com/office/drawing/2014/main" id="{35E89A1B-DD97-1798-6FC9-F7A56897DB05}"/>
              </a:ext>
            </a:extLst>
          </p:cNvPr>
          <p:cNvSpPr txBox="1"/>
          <p:nvPr/>
        </p:nvSpPr>
        <p:spPr>
          <a:xfrm>
            <a:off x="4508302" y="3007854"/>
            <a:ext cx="2853302" cy="11336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algn="ctr">
              <a:spcAft>
                <a:spcPts val="600"/>
              </a:spcAft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kern="0">
                <a:solidFill>
                  <a:srgbClr val="000000"/>
                </a:solidFill>
                <a:latin typeface="+mj-lt"/>
              </a:rPr>
              <a:t>4,2 M</a:t>
            </a:r>
          </a:p>
        </p:txBody>
      </p:sp>
      <p:sp>
        <p:nvSpPr>
          <p:cNvPr id="15" name="Text Placeholder 5">
            <a:extLst>
              <a:ext uri="{FF2B5EF4-FFF2-40B4-BE49-F238E27FC236}">
                <a16:creationId xmlns:a16="http://schemas.microsoft.com/office/drawing/2014/main" id="{B87321FD-FF06-9C40-DD18-F9E2F9B6C51F}"/>
              </a:ext>
            </a:extLst>
          </p:cNvPr>
          <p:cNvSpPr txBox="1"/>
          <p:nvPr/>
        </p:nvSpPr>
        <p:spPr>
          <a:xfrm>
            <a:off x="8379351" y="3000996"/>
            <a:ext cx="2853302" cy="1133627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noAutofit/>
          </a:bodyPr>
          <a:lstStyle/>
          <a:p>
            <a:pPr marR="0" lvl="0" indent="0" algn="ctr" fontAlgn="auto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4800" b="1" kern="0">
                <a:solidFill>
                  <a:srgbClr val="000000"/>
                </a:solidFill>
                <a:latin typeface="+mj-lt"/>
              </a:rPr>
              <a:t>+60</a:t>
            </a:r>
          </a:p>
        </p:txBody>
      </p:sp>
      <p:sp>
        <p:nvSpPr>
          <p:cNvPr id="16" name="ZoneTexte 1">
            <a:extLst>
              <a:ext uri="{FF2B5EF4-FFF2-40B4-BE49-F238E27FC236}">
                <a16:creationId xmlns:a16="http://schemas.microsoft.com/office/drawing/2014/main" id="{24407586-E9F0-1D4F-19E9-72885E8A8984}"/>
              </a:ext>
            </a:extLst>
          </p:cNvPr>
          <p:cNvSpPr txBox="1"/>
          <p:nvPr/>
        </p:nvSpPr>
        <p:spPr>
          <a:xfrm>
            <a:off x="8514874" y="5317126"/>
            <a:ext cx="2953182" cy="246220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1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b="0" i="0" u="none" strike="noStrike" kern="1200" cap="none" spc="0" baseline="0">
                <a:solidFill>
                  <a:srgbClr val="0C131F"/>
                </a:solidFill>
                <a:uFillTx/>
                <a:latin typeface="Avenir Book" pitchFamily="2"/>
                <a:cs typeface="Avenir LT Std 45 Book"/>
              </a:rPr>
              <a:t>Distribués sur SNCF Connect</a:t>
            </a:r>
            <a:endParaRPr lang="fr-FR" sz="1600" b="0" i="0" u="none" strike="noStrike" kern="1200" cap="none" spc="0" baseline="0">
              <a:solidFill>
                <a:srgbClr val="000000"/>
              </a:solidFill>
              <a:uFillTx/>
              <a:latin typeface="Avenir Book" pitchFamily="2"/>
              <a:cs typeface="Avenir LT Std 45 Book"/>
            </a:endParaRPr>
          </a:p>
        </p:txBody>
      </p:sp>
      <p:sp>
        <p:nvSpPr>
          <p:cNvPr id="17" name="ZoneTexte 3">
            <a:extLst>
              <a:ext uri="{FF2B5EF4-FFF2-40B4-BE49-F238E27FC236}">
                <a16:creationId xmlns:a16="http://schemas.microsoft.com/office/drawing/2014/main" id="{D8B40E38-473A-325E-49F3-7BFD5F40060E}"/>
              </a:ext>
            </a:extLst>
          </p:cNvPr>
          <p:cNvSpPr txBox="1"/>
          <p:nvPr/>
        </p:nvSpPr>
        <p:spPr>
          <a:xfrm>
            <a:off x="4716722" y="5342208"/>
            <a:ext cx="2953182" cy="73866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t" anchorCtr="0" compatLnSpc="1">
            <a:spAutoFit/>
          </a:bodyPr>
          <a:lstStyle/>
          <a:p>
            <a:pPr marL="0" marR="0" lvl="0" indent="0" algn="ctr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1600" b="0" i="0" u="none" strike="noStrike" kern="1200" cap="none" spc="0" baseline="0">
                <a:solidFill>
                  <a:srgbClr val="0C131F"/>
                </a:solidFill>
                <a:uFillTx/>
                <a:latin typeface="Avenir Book" pitchFamily="2"/>
                <a:cs typeface="Avenir LT Std 45 Book"/>
              </a:rPr>
              <a:t>Soit</a:t>
            </a:r>
            <a:r>
              <a:rPr lang="fr-FR" sz="1600" b="0" i="0" u="none" strike="noStrike" kern="1200" cap="none" spc="30" baseline="0">
                <a:solidFill>
                  <a:srgbClr val="0C131F"/>
                </a:solidFill>
                <a:uFillTx/>
                <a:latin typeface="Avenir Book" pitchFamily="2"/>
                <a:cs typeface="Avenir LT Std 45 Book"/>
              </a:rPr>
              <a:t> </a:t>
            </a:r>
            <a:r>
              <a:rPr lang="fr-FR" sz="1600" b="0" i="0" u="none" strike="noStrike" kern="1200" cap="none" spc="0" baseline="0">
                <a:solidFill>
                  <a:srgbClr val="0C131F"/>
                </a:solidFill>
                <a:uFillTx/>
                <a:latin typeface="Avenir Book" pitchFamily="2"/>
                <a:cs typeface="Avenir LT Std 45 Book"/>
              </a:rPr>
              <a:t>1,55</a:t>
            </a:r>
            <a:r>
              <a:rPr lang="fr-FR" sz="1600" b="0" i="0" u="none" strike="noStrike" kern="1200" cap="none" spc="33" baseline="0">
                <a:solidFill>
                  <a:srgbClr val="0C131F"/>
                </a:solidFill>
                <a:uFillTx/>
                <a:latin typeface="Avenir Book" pitchFamily="2"/>
                <a:cs typeface="Avenir LT Std 45 Book"/>
              </a:rPr>
              <a:t> </a:t>
            </a:r>
            <a:r>
              <a:rPr lang="fr-FR" sz="1600" b="0" i="0" u="none" strike="noStrike" kern="1200" cap="none" spc="0" baseline="0">
                <a:solidFill>
                  <a:srgbClr val="0C131F"/>
                </a:solidFill>
                <a:uFillTx/>
                <a:latin typeface="Avenir Book" pitchFamily="2"/>
                <a:cs typeface="Avenir LT Std 45 Book"/>
              </a:rPr>
              <a:t>milliard</a:t>
            </a:r>
            <a:r>
              <a:rPr lang="fr-FR" sz="1600" b="0" i="0" u="none" strike="noStrike" kern="1200" cap="none" spc="33" baseline="0">
                <a:solidFill>
                  <a:srgbClr val="0C131F"/>
                </a:solidFill>
                <a:uFillTx/>
                <a:latin typeface="Avenir Book" pitchFamily="2"/>
                <a:cs typeface="Avenir LT Std 45 Book"/>
              </a:rPr>
              <a:t> </a:t>
            </a:r>
            <a:br>
              <a:rPr lang="fr-FR" sz="1600" b="0" i="0" u="none" strike="noStrike" kern="1200" cap="none" spc="33" baseline="0">
                <a:solidFill>
                  <a:srgbClr val="0C131F"/>
                </a:solidFill>
                <a:uFillTx/>
                <a:latin typeface="Avenir Book" pitchFamily="2"/>
                <a:cs typeface="Avenir LT Std 45 Book"/>
              </a:rPr>
            </a:br>
            <a:r>
              <a:rPr lang="fr-FR" sz="1600" b="0" i="0" u="none" strike="noStrike" kern="1200" cap="none" spc="0" baseline="0">
                <a:solidFill>
                  <a:srgbClr val="0C131F"/>
                </a:solidFill>
                <a:uFillTx/>
                <a:latin typeface="Avenir Book" pitchFamily="2"/>
                <a:cs typeface="Avenir LT Std 45 Book"/>
              </a:rPr>
              <a:t>de</a:t>
            </a:r>
            <a:r>
              <a:rPr lang="fr-FR" sz="1600" b="0" i="0" u="none" strike="noStrike" kern="1200" cap="none" spc="30" baseline="0">
                <a:solidFill>
                  <a:srgbClr val="0C131F"/>
                </a:solidFill>
                <a:uFillTx/>
                <a:latin typeface="Avenir Book" pitchFamily="2"/>
                <a:cs typeface="Avenir LT Std 45 Book"/>
              </a:rPr>
              <a:t> </a:t>
            </a:r>
            <a:r>
              <a:rPr lang="fr-FR" sz="1600" b="0" i="0" u="none" strike="noStrike" kern="1200" cap="none" spc="0" baseline="0">
                <a:solidFill>
                  <a:srgbClr val="0C131F"/>
                </a:solidFill>
                <a:uFillTx/>
                <a:latin typeface="Avenir Book" pitchFamily="2"/>
                <a:cs typeface="Avenir LT Std 45 Book"/>
              </a:rPr>
              <a:t>visites</a:t>
            </a:r>
            <a:r>
              <a:rPr lang="fr-FR" sz="1600" b="0" i="0" u="none" strike="noStrike" kern="1200" cap="none" spc="33" baseline="0">
                <a:solidFill>
                  <a:srgbClr val="0C131F"/>
                </a:solidFill>
                <a:uFillTx/>
                <a:latin typeface="Avenir Book" pitchFamily="2"/>
                <a:cs typeface="Avenir LT Std 45 Book"/>
              </a:rPr>
              <a:t> </a:t>
            </a:r>
            <a:r>
              <a:rPr lang="fr-FR" sz="1600" b="0" i="0" u="none" strike="noStrike" kern="1200" cap="none" spc="-15" baseline="0">
                <a:solidFill>
                  <a:srgbClr val="0C131F"/>
                </a:solidFill>
                <a:uFillTx/>
                <a:latin typeface="Avenir Book" pitchFamily="2"/>
                <a:cs typeface="Avenir LT Std 45 Book"/>
              </a:rPr>
              <a:t>en </a:t>
            </a:r>
            <a:r>
              <a:rPr lang="fr-FR" sz="1600" b="0" i="0" u="none" strike="noStrike" kern="1200" cap="none" spc="-12" baseline="0">
                <a:solidFill>
                  <a:srgbClr val="0C131F"/>
                </a:solidFill>
                <a:uFillTx/>
                <a:latin typeface="Avenir Book" pitchFamily="2"/>
                <a:cs typeface="Avenir LT Std 45 Book"/>
              </a:rPr>
              <a:t>2024.</a:t>
            </a:r>
            <a:endParaRPr lang="fr-FR" sz="1600" b="0" i="0" u="none" strike="noStrike" kern="1200" cap="none" spc="0" baseline="0">
              <a:solidFill>
                <a:srgbClr val="000000"/>
              </a:solidFill>
              <a:uFillTx/>
              <a:latin typeface="Avenir Book" pitchFamily="2"/>
              <a:cs typeface="Avenir LT Std 45 Book"/>
            </a:endParaRPr>
          </a:p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endParaRPr lang="fr-FR" sz="1600" b="0" i="0" u="none" strike="noStrike" kern="1200" cap="none" spc="0" baseline="0">
              <a:solidFill>
                <a:srgbClr val="000000"/>
              </a:solidFill>
              <a:uFillTx/>
              <a:latin typeface="Avenir"/>
            </a:endParaRPr>
          </a:p>
        </p:txBody>
      </p:sp>
      <p:sp>
        <p:nvSpPr>
          <p:cNvPr id="18" name="ZoneTexte 14">
            <a:extLst>
              <a:ext uri="{FF2B5EF4-FFF2-40B4-BE49-F238E27FC236}">
                <a16:creationId xmlns:a16="http://schemas.microsoft.com/office/drawing/2014/main" id="{076D208E-4E7A-63DA-892D-BD0CED072D99}"/>
              </a:ext>
            </a:extLst>
          </p:cNvPr>
          <p:cNvSpPr txBox="1"/>
          <p:nvPr/>
        </p:nvSpPr>
        <p:spPr>
          <a:xfrm>
            <a:off x="310521" y="352921"/>
            <a:ext cx="10188427" cy="646334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0" i="0" u="none" strike="noStrike" kern="1200" cap="none" spc="0" baseline="0">
                <a:solidFill>
                  <a:srgbClr val="000000"/>
                </a:solidFill>
                <a:uFillTx/>
                <a:latin typeface="Avenir Black"/>
              </a:rPr>
              <a:t>UN SERVICE DE RÉFÉRENCE</a:t>
            </a:r>
            <a:endParaRPr lang="fr-FR" sz="3600" b="0" i="0" u="none" strike="noStrike" kern="1200" cap="none" spc="0" baseline="0">
              <a:solidFill>
                <a:srgbClr val="000000"/>
              </a:solidFill>
              <a:uFillTx/>
              <a:latin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3508069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8C9505-28A5-2C5B-D339-D1C426ADD5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pied de page 1">
            <a:extLst>
              <a:ext uri="{FF2B5EF4-FFF2-40B4-BE49-F238E27FC236}">
                <a16:creationId xmlns:a16="http://schemas.microsoft.com/office/drawing/2014/main" id="{0BBE4159-7E5F-3254-5E23-BF4846346B3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numéro de diapositive 2">
            <a:extLst>
              <a:ext uri="{FF2B5EF4-FFF2-40B4-BE49-F238E27FC236}">
                <a16:creationId xmlns:a16="http://schemas.microsoft.com/office/drawing/2014/main" id="{4FD8C24E-48B3-0CC3-A540-4E4B17B345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3BB23-CDFC-4291-A4D2-FB1740117D51}" type="slidenum">
              <a:rPr lang="fr-FR" smtClean="0"/>
              <a:pPr/>
              <a:t>6</a:t>
            </a:fld>
            <a:endParaRPr lang="fr-FR"/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id="{99421E5D-00CF-892F-2E0B-8A3D27C7A25F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30478" r="30478"/>
          <a:stretch/>
        </p:blipFill>
        <p:spPr/>
      </p:pic>
      <p:sp>
        <p:nvSpPr>
          <p:cNvPr id="5" name="Titre 4">
            <a:extLst>
              <a:ext uri="{FF2B5EF4-FFF2-40B4-BE49-F238E27FC236}">
                <a16:creationId xmlns:a16="http://schemas.microsoft.com/office/drawing/2014/main" id="{5C76EBDB-75A6-D758-F740-CDB59691B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30725" y="2235998"/>
            <a:ext cx="5584826" cy="2396962"/>
          </a:xfrm>
        </p:spPr>
        <p:txBody>
          <a:bodyPr/>
          <a:lstStyle/>
          <a:p>
            <a:r>
              <a:rPr lang="fr-FR"/>
              <a:t>les INGREDIENTS pour déployer une approche sobre et utile de la donnée</a:t>
            </a:r>
          </a:p>
        </p:txBody>
      </p:sp>
    </p:spTree>
    <p:extLst>
      <p:ext uri="{BB962C8B-B14F-4D97-AF65-F5344CB8AC3E}">
        <p14:creationId xmlns:p14="http://schemas.microsoft.com/office/powerpoint/2010/main" val="1726803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A98230-911B-791B-51E2-EA057BF209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EC3A8E83-1B1C-6907-DAE6-C432320A3F20}"/>
              </a:ext>
            </a:extLst>
          </p:cNvPr>
          <p:cNvSpPr txBox="1"/>
          <p:nvPr/>
        </p:nvSpPr>
        <p:spPr>
          <a:xfrm>
            <a:off x="476497" y="949098"/>
            <a:ext cx="9856473" cy="4744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r>
              <a:rPr lang="fr-FR" kern="100">
                <a:ea typeface="Aptos" panose="020B0004020202020204" pitchFamily="34" charset="0"/>
                <a:cs typeface="Times New Roman" panose="02020603050405020304" pitchFamily="18" charset="0"/>
              </a:rPr>
              <a:t>Pour la m</a:t>
            </a:r>
            <a:r>
              <a:rPr lang="fr-FR" sz="1800" kern="10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ise en place d'une gouvernance de la data </a:t>
            </a:r>
            <a:endParaRPr lang="fr-FR" sz="1800">
              <a:effectLst/>
              <a:ea typeface="Aptos" panose="020B0004020202020204" pitchFamily="34" charset="0"/>
              <a:cs typeface="Aptos" panose="020B0004020202020204" pitchFamily="34" charset="0"/>
            </a:endParaRPr>
          </a:p>
        </p:txBody>
      </p:sp>
      <p:sp>
        <p:nvSpPr>
          <p:cNvPr id="18" name="ZoneTexte 14">
            <a:extLst>
              <a:ext uri="{FF2B5EF4-FFF2-40B4-BE49-F238E27FC236}">
                <a16:creationId xmlns:a16="http://schemas.microsoft.com/office/drawing/2014/main" id="{8CDB846B-4444-164D-1F7B-0C6E9D6CF0E2}"/>
              </a:ext>
            </a:extLst>
          </p:cNvPr>
          <p:cNvSpPr txBox="1"/>
          <p:nvPr/>
        </p:nvSpPr>
        <p:spPr>
          <a:xfrm>
            <a:off x="310521" y="352921"/>
            <a:ext cx="10188427" cy="6463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1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1 PRÉ-REQUIS – DE BONS INGRÉDIENTS</a:t>
            </a:r>
            <a:endParaRPr lang="fr-FR" sz="3600" b="0" i="0" u="none" strike="noStrike" kern="1200" cap="none" spc="0" baseline="0">
              <a:solidFill>
                <a:srgbClr val="000000"/>
              </a:solidFill>
              <a:uFillTx/>
              <a:latin typeface="+mj-lt"/>
            </a:endParaRPr>
          </a:p>
        </p:txBody>
      </p:sp>
      <p:pic>
        <p:nvPicPr>
          <p:cNvPr id="20" name="Image 19" descr="Une image contenant intérieur, nourriture, en bois, éléments&#10;&#10;Le contenu généré par l’IA peut être incorrect.">
            <a:extLst>
              <a:ext uri="{FF2B5EF4-FFF2-40B4-BE49-F238E27FC236}">
                <a16:creationId xmlns:a16="http://schemas.microsoft.com/office/drawing/2014/main" id="{9CA06CA3-64BA-0E28-62F6-7EB41175B64E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8183" y="2245971"/>
            <a:ext cx="5147817" cy="28975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810F806-FFF9-7407-035F-0F5467BC392C}"/>
              </a:ext>
            </a:extLst>
          </p:cNvPr>
          <p:cNvSpPr txBox="1"/>
          <p:nvPr/>
        </p:nvSpPr>
        <p:spPr>
          <a:xfrm>
            <a:off x="6442697" y="3212301"/>
            <a:ext cx="4891621" cy="13125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buSzPts val="1000"/>
              <a:tabLst>
                <a:tab pos="457200" algn="l"/>
              </a:tabLst>
            </a:pPr>
            <a:endParaRPr lang="fr-FR" b="1" kern="100" dirty="0">
              <a:effectLst/>
              <a:latin typeface="Avenir Book" panose="02000503020000020003" pitchFamily="2" charset="0"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2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Une </a:t>
            </a:r>
            <a:r>
              <a:rPr lang="fr-FR" sz="2200" kern="100" dirty="0">
                <a:ea typeface="Aptos" panose="020B0004020202020204" pitchFamily="34" charset="0"/>
                <a:cs typeface="Times New Roman" panose="02020603050405020304" pitchFamily="18" charset="0"/>
              </a:rPr>
              <a:t>d</a:t>
            </a:r>
            <a:r>
              <a:rPr lang="fr-FR" sz="2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ata </a:t>
            </a:r>
            <a:r>
              <a:rPr lang="fr-FR" sz="22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utile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SzPts val="1000"/>
              <a:buFont typeface="Symbol" panose="05050102010706020507" pitchFamily="18" charset="2"/>
              <a:buChar char=""/>
              <a:tabLst>
                <a:tab pos="457200" algn="l"/>
              </a:tabLst>
            </a:pPr>
            <a:r>
              <a:rPr lang="fr-FR" sz="22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Une data conforme </a:t>
            </a:r>
            <a:r>
              <a:rPr lang="fr-FR" sz="2200" kern="100" dirty="0">
                <a:ea typeface="Aptos" panose="020B0004020202020204" pitchFamily="34" charset="0"/>
                <a:cs typeface="Times New Roman" panose="02020603050405020304" pitchFamily="18" charset="0"/>
              </a:rPr>
              <a:t>au</a:t>
            </a:r>
            <a:r>
              <a:rPr lang="fr-FR" sz="2200" kern="100" dirty="0">
                <a:latin typeface="+mj-lt"/>
                <a:ea typeface="Aptos" panose="020B0004020202020204" pitchFamily="34" charset="0"/>
                <a:cs typeface="Times New Roman" panose="02020603050405020304" pitchFamily="18" charset="0"/>
              </a:rPr>
              <a:t> RGPD </a:t>
            </a: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8FACD14-3A49-1DB4-988E-75AD104ED567}"/>
              </a:ext>
            </a:extLst>
          </p:cNvPr>
          <p:cNvGrpSpPr/>
          <p:nvPr/>
        </p:nvGrpSpPr>
        <p:grpSpPr>
          <a:xfrm>
            <a:off x="6234434" y="1595429"/>
            <a:ext cx="6300804" cy="1990906"/>
            <a:chOff x="6234434" y="1595429"/>
            <a:chExt cx="6300804" cy="1990906"/>
          </a:xfrm>
        </p:grpSpPr>
        <p:pic>
          <p:nvPicPr>
            <p:cNvPr id="6" name="Image 5" descr="Une image contenant capture d’écran, Graphique, logo, symbole&#10;&#10;Description générée automatiquement">
              <a:extLst>
                <a:ext uri="{FF2B5EF4-FFF2-40B4-BE49-F238E27FC236}">
                  <a16:creationId xmlns:a16="http://schemas.microsoft.com/office/drawing/2014/main" id="{833D6EF2-591D-0BF2-FD3D-D06E80F1F563}"/>
                </a:ext>
              </a:extLst>
            </p:cNvPr>
            <p:cNvPicPr>
              <a:picLocks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234434" y="1595429"/>
              <a:ext cx="1850400" cy="1846800"/>
            </a:xfrm>
            <a:prstGeom prst="rect">
              <a:avLst/>
            </a:prstGeom>
          </p:spPr>
        </p:pic>
        <p:sp>
          <p:nvSpPr>
            <p:cNvPr id="9" name="ZoneTexte 8">
              <a:extLst>
                <a:ext uri="{FF2B5EF4-FFF2-40B4-BE49-F238E27FC236}">
                  <a16:creationId xmlns:a16="http://schemas.microsoft.com/office/drawing/2014/main" id="{D0653BEB-2623-7AD0-EA6D-C0648D1C6BFF}"/>
                </a:ext>
              </a:extLst>
            </p:cNvPr>
            <p:cNvSpPr txBox="1"/>
            <p:nvPr/>
          </p:nvSpPr>
          <p:spPr>
            <a:xfrm>
              <a:off x="6437634" y="3137622"/>
              <a:ext cx="6097604" cy="448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342900" lvl="0" indent="-342900">
                <a:lnSpc>
                  <a:spcPct val="107000"/>
                </a:lnSpc>
                <a:spcAft>
                  <a:spcPts val="800"/>
                </a:spcAft>
                <a:buSzPts val="1000"/>
                <a:buFont typeface="Symbol" panose="05050102010706020507" pitchFamily="18" charset="2"/>
                <a:buChar char=""/>
                <a:tabLst>
                  <a:tab pos="457200" algn="l"/>
                </a:tabLst>
              </a:pPr>
              <a:r>
                <a:rPr lang="fr-FR" sz="2200" kern="100"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Une </a:t>
              </a:r>
              <a:r>
                <a:rPr lang="fr-FR" sz="2200" kern="100">
                  <a:ea typeface="Aptos" panose="020B0004020202020204" pitchFamily="34" charset="0"/>
                  <a:cs typeface="Times New Roman" panose="02020603050405020304" pitchFamily="18" charset="0"/>
                </a:rPr>
                <a:t>data de </a:t>
              </a:r>
              <a:r>
                <a:rPr lang="fr-FR" sz="2200" kern="100">
                  <a:latin typeface="+mj-lt"/>
                  <a:ea typeface="Aptos" panose="020B0004020202020204" pitchFamily="34" charset="0"/>
                  <a:cs typeface="Times New Roman" panose="02020603050405020304" pitchFamily="18" charset="0"/>
                </a:rPr>
                <a:t>qualité </a:t>
              </a:r>
              <a:endParaRPr lang="fr-FR" sz="2200" kern="10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647940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DEC6E6-E7C8-28D5-7E25-C018EEA562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5934B9BA-E99B-7B61-29C2-D572C957DDF1}"/>
              </a:ext>
            </a:extLst>
          </p:cNvPr>
          <p:cNvSpPr txBox="1"/>
          <p:nvPr/>
        </p:nvSpPr>
        <p:spPr>
          <a:xfrm>
            <a:off x="476497" y="880330"/>
            <a:ext cx="9856473" cy="474409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0" tIns="0" rIns="0" bIns="0" anchor="ctr" anchorCtr="0" compatLnSpc="1">
            <a:noAutofit/>
          </a:bodyPr>
          <a:lstStyle/>
          <a:p>
            <a:r>
              <a:rPr lang="fr-FR">
                <a:ea typeface="Aptos" panose="020B0004020202020204" pitchFamily="34" charset="0"/>
                <a:cs typeface="Aptos" panose="020B0004020202020204" pitchFamily="34" charset="0"/>
              </a:rPr>
              <a:t>Un</a:t>
            </a:r>
            <a:r>
              <a:rPr lang="fr-FR" sz="1800">
                <a:effectLst/>
                <a:ea typeface="Aptos" panose="020B0004020202020204" pitchFamily="34" charset="0"/>
                <a:cs typeface="Aptos" panose="020B0004020202020204" pitchFamily="34" charset="0"/>
              </a:rPr>
              <a:t>e logique de test &amp; </a:t>
            </a:r>
            <a:r>
              <a:rPr lang="fr-FR" sz="1800" err="1">
                <a:effectLst/>
                <a:ea typeface="Aptos" panose="020B0004020202020204" pitchFamily="34" charset="0"/>
                <a:cs typeface="Aptos" panose="020B0004020202020204" pitchFamily="34" charset="0"/>
              </a:rPr>
              <a:t>learn</a:t>
            </a:r>
            <a:r>
              <a:rPr lang="fr-FR" sz="1800">
                <a:effectLst/>
                <a:ea typeface="Aptos" panose="020B0004020202020204" pitchFamily="34" charset="0"/>
                <a:cs typeface="Aptos" panose="020B0004020202020204" pitchFamily="34" charset="0"/>
              </a:rPr>
              <a:t> à impact rapide</a:t>
            </a:r>
          </a:p>
        </p:txBody>
      </p:sp>
      <p:sp>
        <p:nvSpPr>
          <p:cNvPr id="18" name="ZoneTexte 14">
            <a:extLst>
              <a:ext uri="{FF2B5EF4-FFF2-40B4-BE49-F238E27FC236}">
                <a16:creationId xmlns:a16="http://schemas.microsoft.com/office/drawing/2014/main" id="{28267374-0478-5157-630F-02839F1FF982}"/>
              </a:ext>
            </a:extLst>
          </p:cNvPr>
          <p:cNvSpPr txBox="1"/>
          <p:nvPr/>
        </p:nvSpPr>
        <p:spPr>
          <a:xfrm>
            <a:off x="310521" y="352921"/>
            <a:ext cx="10188427" cy="646331"/>
          </a:xfrm>
          <a:prstGeom prst="rect">
            <a:avLst/>
          </a:prstGeom>
          <a:noFill/>
          <a:ln cap="flat">
            <a:noFill/>
          </a:ln>
        </p:spPr>
        <p:txBody>
          <a:bodyPr vert="horz" wrap="square" lIns="91440" tIns="45720" rIns="91440" bIns="45720" anchor="t" anchorCtr="0" compatLnSpc="1">
            <a:spAutoFit/>
          </a:bodyPr>
          <a:lstStyle/>
          <a:p>
            <a:pPr marL="0" marR="0" lvl="0" indent="0" algn="l" defTabSz="914400" rtl="0" fontAlgn="auto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800" b="0" i="0" u="none" strike="noStrike" kern="0" cap="none" spc="0" baseline="0">
                <a:solidFill>
                  <a:srgbClr val="000000"/>
                </a:solidFill>
                <a:uFillTx/>
              </a:defRPr>
            </a:pPr>
            <a:r>
              <a:rPr lang="fr-FR" sz="3600" b="0" i="0" u="none" strike="noStrike" kern="1200" cap="none" spc="0" baseline="0">
                <a:solidFill>
                  <a:srgbClr val="000000"/>
                </a:solidFill>
                <a:uFillTx/>
                <a:latin typeface="Avenir Black"/>
              </a:rPr>
              <a:t>#1. MÉTHODE DES PETITS PAS</a:t>
            </a:r>
            <a:endParaRPr lang="fr-FR" sz="3600" b="0" i="0" u="none" strike="noStrike" kern="1200" cap="none" spc="0" baseline="0">
              <a:solidFill>
                <a:srgbClr val="000000"/>
              </a:solidFill>
              <a:uFillTx/>
              <a:latin typeface="Avenir"/>
            </a:endParaRP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45DABC7-2273-70E2-39A1-321C963F3FD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43214" y="2235670"/>
            <a:ext cx="3964421" cy="2625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22" name="Groupe 21">
            <a:extLst>
              <a:ext uri="{FF2B5EF4-FFF2-40B4-BE49-F238E27FC236}">
                <a16:creationId xmlns:a16="http://schemas.microsoft.com/office/drawing/2014/main" id="{CF4F03AF-B46E-9EB9-3B71-A94753DAD5A9}"/>
              </a:ext>
            </a:extLst>
          </p:cNvPr>
          <p:cNvGrpSpPr/>
          <p:nvPr/>
        </p:nvGrpSpPr>
        <p:grpSpPr>
          <a:xfrm>
            <a:off x="5293011" y="2331294"/>
            <a:ext cx="1855961" cy="2966518"/>
            <a:chOff x="4839725" y="2154026"/>
            <a:chExt cx="1855961" cy="2966518"/>
          </a:xfrm>
        </p:grpSpPr>
        <p:grpSp>
          <p:nvGrpSpPr>
            <p:cNvPr id="14" name="Groupe 13">
              <a:extLst>
                <a:ext uri="{FF2B5EF4-FFF2-40B4-BE49-F238E27FC236}">
                  <a16:creationId xmlns:a16="http://schemas.microsoft.com/office/drawing/2014/main" id="{F2C23B80-E432-BE8A-AEF6-B030EC94371D}"/>
                </a:ext>
              </a:extLst>
            </p:cNvPr>
            <p:cNvGrpSpPr/>
            <p:nvPr/>
          </p:nvGrpSpPr>
          <p:grpSpPr>
            <a:xfrm>
              <a:off x="4955056" y="2154026"/>
              <a:ext cx="1296000" cy="1785557"/>
              <a:chOff x="6373077" y="2066722"/>
              <a:chExt cx="1296000" cy="1785557"/>
            </a:xfrm>
          </p:grpSpPr>
          <p:grpSp>
            <p:nvGrpSpPr>
              <p:cNvPr id="7" name="Groupe 6">
                <a:extLst>
                  <a:ext uri="{FF2B5EF4-FFF2-40B4-BE49-F238E27FC236}">
                    <a16:creationId xmlns:a16="http://schemas.microsoft.com/office/drawing/2014/main" id="{248D1C68-D5D5-AFF2-2B7A-9DB2F50B0C5D}"/>
                  </a:ext>
                </a:extLst>
              </p:cNvPr>
              <p:cNvGrpSpPr/>
              <p:nvPr/>
            </p:nvGrpSpPr>
            <p:grpSpPr>
              <a:xfrm>
                <a:off x="6373077" y="2952279"/>
                <a:ext cx="1296000" cy="900000"/>
                <a:chOff x="6109492" y="3112412"/>
                <a:chExt cx="1636795" cy="1150555"/>
              </a:xfrm>
            </p:grpSpPr>
            <p:grpSp>
              <p:nvGrpSpPr>
                <p:cNvPr id="6" name="Groupe 5">
                  <a:extLst>
                    <a:ext uri="{FF2B5EF4-FFF2-40B4-BE49-F238E27FC236}">
                      <a16:creationId xmlns:a16="http://schemas.microsoft.com/office/drawing/2014/main" id="{45D3F386-0E7F-CE9A-ECFA-DFEB97AEECA2}"/>
                    </a:ext>
                  </a:extLst>
                </p:cNvPr>
                <p:cNvGrpSpPr/>
                <p:nvPr/>
              </p:nvGrpSpPr>
              <p:grpSpPr>
                <a:xfrm>
                  <a:off x="6615887" y="3131505"/>
                  <a:ext cx="1130400" cy="1131462"/>
                  <a:chOff x="6615887" y="3131505"/>
                  <a:chExt cx="836428" cy="799467"/>
                </a:xfrm>
              </p:grpSpPr>
              <p:sp>
                <p:nvSpPr>
                  <p:cNvPr id="23" name="Ellipse 22">
                    <a:extLst>
                      <a:ext uri="{FF2B5EF4-FFF2-40B4-BE49-F238E27FC236}">
                        <a16:creationId xmlns:a16="http://schemas.microsoft.com/office/drawing/2014/main" id="{A11CB9AE-B542-579E-98D1-5AF9E50A9592}"/>
                      </a:ext>
                    </a:extLst>
                  </p:cNvPr>
                  <p:cNvSpPr/>
                  <p:nvPr/>
                </p:nvSpPr>
                <p:spPr>
                  <a:xfrm>
                    <a:off x="6945928" y="3236313"/>
                    <a:ext cx="176349" cy="169817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4" name="Ellipse 23">
                    <a:extLst>
                      <a:ext uri="{FF2B5EF4-FFF2-40B4-BE49-F238E27FC236}">
                        <a16:creationId xmlns:a16="http://schemas.microsoft.com/office/drawing/2014/main" id="{AD939A93-9E01-F155-FE17-303F7180ECEE}"/>
                      </a:ext>
                    </a:extLst>
                  </p:cNvPr>
                  <p:cNvSpPr/>
                  <p:nvPr/>
                </p:nvSpPr>
                <p:spPr>
                  <a:xfrm>
                    <a:off x="6945927" y="3446331"/>
                    <a:ext cx="176349" cy="169817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5" name="Ellipse 24">
                    <a:extLst>
                      <a:ext uri="{FF2B5EF4-FFF2-40B4-BE49-F238E27FC236}">
                        <a16:creationId xmlns:a16="http://schemas.microsoft.com/office/drawing/2014/main" id="{0F0CCFD4-4F6D-7D73-4815-0D8C56FBA215}"/>
                      </a:ext>
                    </a:extLst>
                  </p:cNvPr>
                  <p:cNvSpPr/>
                  <p:nvPr/>
                </p:nvSpPr>
                <p:spPr>
                  <a:xfrm>
                    <a:off x="7176300" y="3321221"/>
                    <a:ext cx="176349" cy="169817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6" name="Ellipse 25">
                    <a:extLst>
                      <a:ext uri="{FF2B5EF4-FFF2-40B4-BE49-F238E27FC236}">
                        <a16:creationId xmlns:a16="http://schemas.microsoft.com/office/drawing/2014/main" id="{3649605F-DF37-E97E-227E-3007FDB63397}"/>
                      </a:ext>
                    </a:extLst>
                  </p:cNvPr>
                  <p:cNvSpPr/>
                  <p:nvPr/>
                </p:nvSpPr>
                <p:spPr>
                  <a:xfrm>
                    <a:off x="7176299" y="3539541"/>
                    <a:ext cx="176349" cy="169817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7" name="Ellipse 26">
                    <a:extLst>
                      <a:ext uri="{FF2B5EF4-FFF2-40B4-BE49-F238E27FC236}">
                        <a16:creationId xmlns:a16="http://schemas.microsoft.com/office/drawing/2014/main" id="{F11BEBEE-7E13-0306-A968-9174DA4C78D9}"/>
                      </a:ext>
                    </a:extLst>
                  </p:cNvPr>
                  <p:cNvSpPr/>
                  <p:nvPr/>
                </p:nvSpPr>
                <p:spPr>
                  <a:xfrm>
                    <a:off x="6715554" y="3321221"/>
                    <a:ext cx="176349" cy="169817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8" name="Ellipse 27">
                    <a:extLst>
                      <a:ext uri="{FF2B5EF4-FFF2-40B4-BE49-F238E27FC236}">
                        <a16:creationId xmlns:a16="http://schemas.microsoft.com/office/drawing/2014/main" id="{4C09EFC8-C1A3-8AE4-19E9-C69F7E239DCB}"/>
                      </a:ext>
                    </a:extLst>
                  </p:cNvPr>
                  <p:cNvSpPr/>
                  <p:nvPr/>
                </p:nvSpPr>
                <p:spPr>
                  <a:xfrm>
                    <a:off x="6715554" y="3539541"/>
                    <a:ext cx="176349" cy="169817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29" name="Ellipse 28">
                    <a:extLst>
                      <a:ext uri="{FF2B5EF4-FFF2-40B4-BE49-F238E27FC236}">
                        <a16:creationId xmlns:a16="http://schemas.microsoft.com/office/drawing/2014/main" id="{46ADD368-44AB-741E-72AE-22F5AF5717EB}"/>
                      </a:ext>
                    </a:extLst>
                  </p:cNvPr>
                  <p:cNvSpPr/>
                  <p:nvPr/>
                </p:nvSpPr>
                <p:spPr>
                  <a:xfrm>
                    <a:off x="6945927" y="3650323"/>
                    <a:ext cx="176349" cy="169817"/>
                  </a:xfrm>
                  <a:prstGeom prst="ellipse">
                    <a:avLst/>
                  </a:prstGeom>
                  <a:solidFill>
                    <a:schemeClr val="accent2"/>
                  </a:solidFill>
                  <a:ln>
                    <a:solidFill>
                      <a:schemeClr val="accent1"/>
                    </a:solidFill>
                  </a:ln>
                </p:spPr>
                <p:style>
                  <a:lnRef idx="1">
                    <a:schemeClr val="accent6"/>
                  </a:lnRef>
                  <a:fillRef idx="2">
                    <a:schemeClr val="accent6"/>
                  </a:fillRef>
                  <a:effectRef idx="1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  <p:sp>
                <p:nvSpPr>
                  <p:cNvPr id="30" name="Ellipse 29">
                    <a:extLst>
                      <a:ext uri="{FF2B5EF4-FFF2-40B4-BE49-F238E27FC236}">
                        <a16:creationId xmlns:a16="http://schemas.microsoft.com/office/drawing/2014/main" id="{5B5198DE-D272-41AF-CD00-132D7BDA9B34}"/>
                      </a:ext>
                    </a:extLst>
                  </p:cNvPr>
                  <p:cNvSpPr/>
                  <p:nvPr/>
                </p:nvSpPr>
                <p:spPr>
                  <a:xfrm>
                    <a:off x="6615887" y="3131505"/>
                    <a:ext cx="836428" cy="799467"/>
                  </a:xfrm>
                  <a:prstGeom prst="ellipse">
                    <a:avLst/>
                  </a:prstGeom>
                  <a:noFill/>
                  <a:ln>
                    <a:solidFill>
                      <a:schemeClr val="accent1"/>
                    </a:solidFill>
                  </a:ln>
                </p:spPr>
                <p:style>
                  <a:lnRef idx="2">
                    <a:schemeClr val="accent6"/>
                  </a:lnRef>
                  <a:fillRef idx="1">
                    <a:schemeClr val="lt1"/>
                  </a:fillRef>
                  <a:effectRef idx="0">
                    <a:schemeClr val="accent6"/>
                  </a:effectRef>
                  <a:fontRef idx="minor">
                    <a:schemeClr val="dk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fr-FR"/>
                  </a:p>
                </p:txBody>
              </p:sp>
            </p:grpSp>
            <p:sp>
              <p:nvSpPr>
                <p:cNvPr id="32" name="Ellipse 31">
                  <a:extLst>
                    <a:ext uri="{FF2B5EF4-FFF2-40B4-BE49-F238E27FC236}">
                      <a16:creationId xmlns:a16="http://schemas.microsoft.com/office/drawing/2014/main" id="{A6BFB8D7-1CCD-424C-9D88-0603322B46B8}"/>
                    </a:ext>
                  </a:extLst>
                </p:cNvPr>
                <p:cNvSpPr/>
                <p:nvPr/>
              </p:nvSpPr>
              <p:spPr>
                <a:xfrm>
                  <a:off x="6109492" y="3112412"/>
                  <a:ext cx="176349" cy="169817"/>
                </a:xfrm>
                <a:prstGeom prst="ellipse">
                  <a:avLst/>
                </a:prstGeom>
                <a:solidFill>
                  <a:schemeClr val="dk1">
                    <a:alpha val="50000"/>
                  </a:schemeClr>
                </a:solidFill>
                <a:ln>
                  <a:noFill/>
                </a:ln>
              </p:spPr>
              <p:style>
                <a:lnRef idx="0">
                  <a:scrgbClr r="0" g="0" b="0"/>
                </a:lnRef>
                <a:fillRef idx="0">
                  <a:scrgbClr r="0" g="0" b="0"/>
                </a:fillRef>
                <a:effectRef idx="0">
                  <a:scrgbClr r="0" g="0" b="0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fr-FR"/>
                </a:p>
              </p:txBody>
            </p:sp>
            <p:cxnSp>
              <p:nvCxnSpPr>
                <p:cNvPr id="33" name="Connecteur en arc 115">
                  <a:extLst>
                    <a:ext uri="{FF2B5EF4-FFF2-40B4-BE49-F238E27FC236}">
                      <a16:creationId xmlns:a16="http://schemas.microsoft.com/office/drawing/2014/main" id="{82B46712-88C1-A1AB-3B37-8D740039F5B1}"/>
                    </a:ext>
                  </a:extLst>
                </p:cNvPr>
                <p:cNvCxnSpPr>
                  <a:cxnSpLocks/>
                  <a:stCxn id="32" idx="4"/>
                  <a:endCxn id="28" idx="2"/>
                </p:cNvCxnSpPr>
                <p:nvPr/>
              </p:nvCxnSpPr>
              <p:spPr>
                <a:xfrm rot="16200000" flipH="1">
                  <a:off x="6200662" y="3279234"/>
                  <a:ext cx="546926" cy="552916"/>
                </a:xfrm>
                <a:prstGeom prst="curvedConnector2">
                  <a:avLst/>
                </a:prstGeom>
                <a:ln cap="rnd">
                  <a:solidFill>
                    <a:schemeClr val="bg1">
                      <a:lumMod val="75000"/>
                    </a:schemeClr>
                  </a:solidFill>
                  <a:round/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1" name="Ellipse 10">
                <a:extLst>
                  <a:ext uri="{FF2B5EF4-FFF2-40B4-BE49-F238E27FC236}">
                    <a16:creationId xmlns:a16="http://schemas.microsoft.com/office/drawing/2014/main" id="{A5CACCB1-1CBF-5A0E-4FCE-DCEA89141188}"/>
                  </a:ext>
                </a:extLst>
              </p:cNvPr>
              <p:cNvSpPr/>
              <p:nvPr/>
            </p:nvSpPr>
            <p:spPr>
              <a:xfrm>
                <a:off x="6975040" y="2066722"/>
                <a:ext cx="421375" cy="40818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fr-FR">
                    <a:solidFill>
                      <a:schemeClr val="tx1"/>
                    </a:solidFill>
                    <a:latin typeface="+mj-lt"/>
                    <a:cs typeface="Arial"/>
                  </a:rPr>
                  <a:t>1</a:t>
                </a:r>
              </a:p>
            </p:txBody>
          </p:sp>
        </p:grpSp>
        <p:sp>
          <p:nvSpPr>
            <p:cNvPr id="17" name="ZoneTexte 16">
              <a:extLst>
                <a:ext uri="{FF2B5EF4-FFF2-40B4-BE49-F238E27FC236}">
                  <a16:creationId xmlns:a16="http://schemas.microsoft.com/office/drawing/2014/main" id="{A99ED2AA-0B83-EA69-48EE-D90799D04C55}"/>
                </a:ext>
              </a:extLst>
            </p:cNvPr>
            <p:cNvSpPr txBox="1"/>
            <p:nvPr/>
          </p:nvSpPr>
          <p:spPr>
            <a:xfrm>
              <a:off x="4839725" y="4143930"/>
              <a:ext cx="1855961" cy="9766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  <a:buSzPts val="1000"/>
                <a:tabLst>
                  <a:tab pos="457200" algn="l"/>
                </a:tabLst>
              </a:pPr>
              <a:r>
                <a:rPr lang="fr-FR" sz="1800" kern="100"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Travail sur une partie </a:t>
              </a:r>
              <a:br>
                <a:rPr lang="fr-FR" sz="1800" kern="100"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</a:br>
              <a:r>
                <a:rPr lang="fr-FR" sz="1800" kern="100"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de la donnée</a:t>
              </a:r>
              <a:endParaRPr lang="fr-FR" sz="1800" kern="10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e 34">
            <a:extLst>
              <a:ext uri="{FF2B5EF4-FFF2-40B4-BE49-F238E27FC236}">
                <a16:creationId xmlns:a16="http://schemas.microsoft.com/office/drawing/2014/main" id="{94E1230F-1C93-6116-250A-18A697BA68FC}"/>
              </a:ext>
            </a:extLst>
          </p:cNvPr>
          <p:cNvGrpSpPr/>
          <p:nvPr/>
        </p:nvGrpSpPr>
        <p:grpSpPr>
          <a:xfrm>
            <a:off x="9282752" y="2331294"/>
            <a:ext cx="1886370" cy="2993177"/>
            <a:chOff x="9215268" y="2127203"/>
            <a:chExt cx="1886370" cy="2993177"/>
          </a:xfrm>
        </p:grpSpPr>
        <p:pic>
          <p:nvPicPr>
            <p:cNvPr id="10" name="Image 9" descr="Une image contenant capture d’écran, Graphique, cercle, graphisme&#10;&#10;Description générée automatiquement">
              <a:extLst>
                <a:ext uri="{FF2B5EF4-FFF2-40B4-BE49-F238E27FC236}">
                  <a16:creationId xmlns:a16="http://schemas.microsoft.com/office/drawing/2014/main" id="{9A9FD3C6-F81F-85B9-11EF-74825A324E52}"/>
                </a:ext>
              </a:extLst>
            </p:cNvPr>
            <p:cNvPicPr>
              <a:picLocks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9215268" y="2607633"/>
              <a:ext cx="1620000" cy="1620000"/>
            </a:xfrm>
            <a:prstGeom prst="rect">
              <a:avLst/>
            </a:prstGeom>
          </p:spPr>
        </p:pic>
        <p:sp>
          <p:nvSpPr>
            <p:cNvPr id="13" name="Ellipse 12">
              <a:extLst>
                <a:ext uri="{FF2B5EF4-FFF2-40B4-BE49-F238E27FC236}">
                  <a16:creationId xmlns:a16="http://schemas.microsoft.com/office/drawing/2014/main" id="{D58F5138-1F79-753A-3574-24F09F2F04AD}"/>
                </a:ext>
              </a:extLst>
            </p:cNvPr>
            <p:cNvSpPr/>
            <p:nvPr/>
          </p:nvSpPr>
          <p:spPr>
            <a:xfrm>
              <a:off x="9854016" y="2127203"/>
              <a:ext cx="421375" cy="408182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fr-FR">
                  <a:solidFill>
                    <a:schemeClr val="tx1"/>
                  </a:solidFill>
                  <a:latin typeface="+mj-lt"/>
                  <a:cs typeface="Arial"/>
                </a:rPr>
                <a:t>3</a:t>
              </a:r>
            </a:p>
          </p:txBody>
        </p:sp>
        <p:sp>
          <p:nvSpPr>
            <p:cNvPr id="20" name="ZoneTexte 19">
              <a:extLst>
                <a:ext uri="{FF2B5EF4-FFF2-40B4-BE49-F238E27FC236}">
                  <a16:creationId xmlns:a16="http://schemas.microsoft.com/office/drawing/2014/main" id="{8E9E7ABD-AFD7-0F71-44DC-BEAEACA1EC15}"/>
                </a:ext>
              </a:extLst>
            </p:cNvPr>
            <p:cNvSpPr txBox="1"/>
            <p:nvPr/>
          </p:nvSpPr>
          <p:spPr>
            <a:xfrm>
              <a:off x="9245677" y="4143766"/>
              <a:ext cx="1855961" cy="97661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  <a:buSzPts val="1000"/>
                <a:tabLst>
                  <a:tab pos="457200" algn="l"/>
                </a:tabLst>
              </a:pPr>
              <a:r>
                <a:rPr lang="fr-FR" sz="1800" kern="100"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Mise en place rapide d’un </a:t>
              </a:r>
              <a:r>
                <a:rPr lang="fr-FR" sz="1800" kern="100" err="1"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dashboard</a:t>
              </a:r>
              <a:r>
                <a:rPr lang="fr-FR" sz="1800" kern="100"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 </a:t>
              </a:r>
              <a:endParaRPr lang="fr-FR" sz="1800" kern="10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2" name="Groupe 1">
            <a:extLst>
              <a:ext uri="{FF2B5EF4-FFF2-40B4-BE49-F238E27FC236}">
                <a16:creationId xmlns:a16="http://schemas.microsoft.com/office/drawing/2014/main" id="{48EB5A39-5229-6C4B-DF7E-F50FBE1F7265}"/>
              </a:ext>
            </a:extLst>
          </p:cNvPr>
          <p:cNvGrpSpPr/>
          <p:nvPr/>
        </p:nvGrpSpPr>
        <p:grpSpPr>
          <a:xfrm>
            <a:off x="7287882" y="2331294"/>
            <a:ext cx="1855961" cy="2669991"/>
            <a:chOff x="6849665" y="2154026"/>
            <a:chExt cx="1855961" cy="2669991"/>
          </a:xfrm>
        </p:grpSpPr>
        <p:grpSp>
          <p:nvGrpSpPr>
            <p:cNvPr id="4" name="Groupe 3">
              <a:extLst>
                <a:ext uri="{FF2B5EF4-FFF2-40B4-BE49-F238E27FC236}">
                  <a16:creationId xmlns:a16="http://schemas.microsoft.com/office/drawing/2014/main" id="{14CD39EF-0290-EE83-A246-F29982840752}"/>
                </a:ext>
              </a:extLst>
            </p:cNvPr>
            <p:cNvGrpSpPr/>
            <p:nvPr/>
          </p:nvGrpSpPr>
          <p:grpSpPr>
            <a:xfrm>
              <a:off x="7003647" y="2154026"/>
              <a:ext cx="1548000" cy="2125474"/>
              <a:chOff x="7980466" y="2066722"/>
              <a:chExt cx="1548000" cy="2125474"/>
            </a:xfrm>
          </p:grpSpPr>
          <p:pic>
            <p:nvPicPr>
              <p:cNvPr id="16" name="Image 15" descr="Une image contenant capture d’écran, Graphique, conception&#10;&#10;Description générée automatiquement">
                <a:extLst>
                  <a:ext uri="{FF2B5EF4-FFF2-40B4-BE49-F238E27FC236}">
                    <a16:creationId xmlns:a16="http://schemas.microsoft.com/office/drawing/2014/main" id="{D5D33C71-0BE9-F5E8-19C9-D354C81C44EE}"/>
                  </a:ext>
                </a:extLst>
              </p:cNvPr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980466" y="2645680"/>
                <a:ext cx="1548000" cy="1546516"/>
              </a:xfrm>
              <a:prstGeom prst="rect">
                <a:avLst/>
              </a:prstGeom>
            </p:spPr>
          </p:pic>
          <p:sp>
            <p:nvSpPr>
              <p:cNvPr id="21" name="Ellipse 20">
                <a:extLst>
                  <a:ext uri="{FF2B5EF4-FFF2-40B4-BE49-F238E27FC236}">
                    <a16:creationId xmlns:a16="http://schemas.microsoft.com/office/drawing/2014/main" id="{C0CFFC16-C3CF-B528-1BF9-D46442F5A925}"/>
                  </a:ext>
                </a:extLst>
              </p:cNvPr>
              <p:cNvSpPr/>
              <p:nvPr/>
            </p:nvSpPr>
            <p:spPr>
              <a:xfrm>
                <a:off x="8543778" y="2066722"/>
                <a:ext cx="421375" cy="408182"/>
              </a:xfrm>
              <a:prstGeom prst="ellipse">
                <a:avLst/>
              </a:prstGeom>
              <a:solidFill>
                <a:schemeClr val="accent2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91440" tIns="45720" rIns="91440" bIns="45720" rtlCol="0" anchor="ctr"/>
              <a:lstStyle/>
              <a:p>
                <a:pPr algn="ctr"/>
                <a:r>
                  <a:rPr lang="fr-FR">
                    <a:solidFill>
                      <a:schemeClr val="tx1"/>
                    </a:solidFill>
                    <a:latin typeface="+mj-lt"/>
                    <a:cs typeface="Arial"/>
                  </a:rPr>
                  <a:t>2</a:t>
                </a:r>
              </a:p>
            </p:txBody>
          </p:sp>
        </p:grpSp>
        <p:sp>
          <p:nvSpPr>
            <p:cNvPr id="5" name="ZoneTexte 4">
              <a:extLst>
                <a:ext uri="{FF2B5EF4-FFF2-40B4-BE49-F238E27FC236}">
                  <a16:creationId xmlns:a16="http://schemas.microsoft.com/office/drawing/2014/main" id="{B34F7F20-94E7-50F2-7E51-0556DBF9937A}"/>
                </a:ext>
              </a:extLst>
            </p:cNvPr>
            <p:cNvSpPr txBox="1"/>
            <p:nvPr/>
          </p:nvSpPr>
          <p:spPr>
            <a:xfrm>
              <a:off x="6849665" y="4143766"/>
              <a:ext cx="1855961" cy="68025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lvl="0" algn="ctr">
                <a:lnSpc>
                  <a:spcPct val="107000"/>
                </a:lnSpc>
                <a:spcAft>
                  <a:spcPts val="800"/>
                </a:spcAft>
                <a:buSzPts val="1000"/>
                <a:tabLst>
                  <a:tab pos="457200" algn="l"/>
                </a:tabLst>
              </a:pPr>
              <a:r>
                <a:rPr lang="fr-FR" sz="1800" kern="100">
                  <a:effectLst/>
                  <a:ea typeface="Aptos" panose="020B0004020202020204" pitchFamily="34" charset="0"/>
                  <a:cs typeface="Times New Roman" panose="02020603050405020304" pitchFamily="18" charset="0"/>
                </a:rPr>
                <a:t>Choix d’un UC simple</a:t>
              </a:r>
              <a:endParaRPr lang="fr-FR" sz="1800" kern="100">
                <a:effectLst/>
                <a:latin typeface="+mj-lt"/>
                <a:ea typeface="Aptos" panose="020B0004020202020204" pitchFamily="34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9" name="Image 8" descr="Une image contenant chaussures, sol, plein air, ombre&#10;&#10;Le contenu généré par l’IA peut être incorrect.">
            <a:extLst>
              <a:ext uri="{FF2B5EF4-FFF2-40B4-BE49-F238E27FC236}">
                <a16:creationId xmlns:a16="http://schemas.microsoft.com/office/drawing/2014/main" id="{8F542B2F-11E7-203F-744A-9321AD09079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3214" y="2227049"/>
            <a:ext cx="3964421" cy="26430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3383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re 4">
            <a:extLst>
              <a:ext uri="{FF2B5EF4-FFF2-40B4-BE49-F238E27FC236}">
                <a16:creationId xmlns:a16="http://schemas.microsoft.com/office/drawing/2014/main" id="{CE0DFC6A-3842-04D8-C956-90822201CB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1# ILLUSTRATION PRAGMATIQUE &amp; SOBRE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id="{67D68FCE-D7B6-815B-304E-173F236F27B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fr-FR" dirty="0"/>
              <a:t>Un besoin de </a:t>
            </a:r>
            <a:r>
              <a:rPr lang="fr-FR" b="1" dirty="0">
                <a:latin typeface="+mj-lt"/>
              </a:rPr>
              <a:t>pilotage d’une activité commerciale quotidienne </a:t>
            </a:r>
            <a:r>
              <a:rPr lang="fr-FR" dirty="0"/>
              <a:t>très large </a:t>
            </a:r>
          </a:p>
          <a:p>
            <a:endParaRPr lang="fr-FR" dirty="0"/>
          </a:p>
        </p:txBody>
      </p:sp>
      <p:grpSp>
        <p:nvGrpSpPr>
          <p:cNvPr id="33" name="Groupe 32">
            <a:extLst>
              <a:ext uri="{FF2B5EF4-FFF2-40B4-BE49-F238E27FC236}">
                <a16:creationId xmlns:a16="http://schemas.microsoft.com/office/drawing/2014/main" id="{3E56469A-6ACD-760A-C89E-966731E3D32A}"/>
              </a:ext>
            </a:extLst>
          </p:cNvPr>
          <p:cNvGrpSpPr/>
          <p:nvPr/>
        </p:nvGrpSpPr>
        <p:grpSpPr>
          <a:xfrm>
            <a:off x="749939" y="1612921"/>
            <a:ext cx="2651799" cy="1687857"/>
            <a:chOff x="4793611" y="1741143"/>
            <a:chExt cx="2651799" cy="1687857"/>
          </a:xfrm>
        </p:grpSpPr>
        <p:sp>
          <p:nvSpPr>
            <p:cNvPr id="10" name="ZoneTexte 9">
              <a:extLst>
                <a:ext uri="{FF2B5EF4-FFF2-40B4-BE49-F238E27FC236}">
                  <a16:creationId xmlns:a16="http://schemas.microsoft.com/office/drawing/2014/main" id="{8A574DCD-4D54-6CE3-2981-E9FFD04D7BA7}"/>
                </a:ext>
              </a:extLst>
            </p:cNvPr>
            <p:cNvSpPr txBox="1"/>
            <p:nvPr/>
          </p:nvSpPr>
          <p:spPr>
            <a:xfrm>
              <a:off x="4793611" y="1741143"/>
              <a:ext cx="101135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4400" b="1" i="0" u="none" strike="noStrike" kern="1200" cap="none" spc="0" normalizeH="0" baseline="0" noProof="0">
                  <a:ln>
                    <a:noFill/>
                  </a:ln>
                  <a:solidFill>
                    <a:srgbClr val="0A131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1</a:t>
              </a:r>
              <a:endPara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rgbClr val="0A131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27" name="Rectangle : coins arrondis 26">
              <a:extLst>
                <a:ext uri="{FF2B5EF4-FFF2-40B4-BE49-F238E27FC236}">
                  <a16:creationId xmlns:a16="http://schemas.microsoft.com/office/drawing/2014/main" id="{4B44DEFF-504E-23F9-F1B0-ACADE0BB8BDB}"/>
                </a:ext>
              </a:extLst>
            </p:cNvPr>
            <p:cNvSpPr/>
            <p:nvPr/>
          </p:nvSpPr>
          <p:spPr>
            <a:xfrm>
              <a:off x="5299289" y="1814148"/>
              <a:ext cx="2146121" cy="1614852"/>
            </a:xfrm>
            <a:prstGeom prst="roundRect">
              <a:avLst>
                <a:gd name="adj" fmla="val 10731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fr-FR" sz="1600" dirty="0">
                  <a:solidFill>
                    <a:srgbClr val="0A131F"/>
                  </a:solidFill>
                  <a:latin typeface="Avenir Heavy" panose="020B0703020203020204" pitchFamily="34" charset="0"/>
                  <a:cs typeface="Arial"/>
                </a:rPr>
                <a:t>Identification des données dispo. et non disponibles</a:t>
              </a:r>
            </a:p>
          </p:txBody>
        </p:sp>
      </p:grpSp>
      <p:grpSp>
        <p:nvGrpSpPr>
          <p:cNvPr id="34" name="Groupe 33">
            <a:extLst>
              <a:ext uri="{FF2B5EF4-FFF2-40B4-BE49-F238E27FC236}">
                <a16:creationId xmlns:a16="http://schemas.microsoft.com/office/drawing/2014/main" id="{425F8F7F-47F8-B8BD-467D-C34EAACA21F5}"/>
              </a:ext>
            </a:extLst>
          </p:cNvPr>
          <p:cNvGrpSpPr/>
          <p:nvPr/>
        </p:nvGrpSpPr>
        <p:grpSpPr>
          <a:xfrm>
            <a:off x="4108804" y="1612921"/>
            <a:ext cx="2621840" cy="1718954"/>
            <a:chOff x="8253572" y="1727510"/>
            <a:chExt cx="2621840" cy="1718954"/>
          </a:xfrm>
        </p:grpSpPr>
        <p:sp>
          <p:nvSpPr>
            <p:cNvPr id="12" name="ZoneTexte 11">
              <a:extLst>
                <a:ext uri="{FF2B5EF4-FFF2-40B4-BE49-F238E27FC236}">
                  <a16:creationId xmlns:a16="http://schemas.microsoft.com/office/drawing/2014/main" id="{20147F30-290F-8FFF-D4A6-E82CCEF0DE76}"/>
                </a:ext>
              </a:extLst>
            </p:cNvPr>
            <p:cNvSpPr txBox="1"/>
            <p:nvPr/>
          </p:nvSpPr>
          <p:spPr>
            <a:xfrm>
              <a:off x="8253572" y="1727510"/>
              <a:ext cx="101135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4400" b="1" i="0" u="none" strike="noStrike" kern="1200" cap="none" spc="0" normalizeH="0" baseline="0" noProof="0">
                  <a:ln>
                    <a:noFill/>
                  </a:ln>
                  <a:solidFill>
                    <a:srgbClr val="0A131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2</a:t>
              </a:r>
              <a:endPara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rgbClr val="0A131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3C5AE90D-F40D-4F4F-9481-89AC1741D213}"/>
                </a:ext>
              </a:extLst>
            </p:cNvPr>
            <p:cNvSpPr/>
            <p:nvPr/>
          </p:nvSpPr>
          <p:spPr>
            <a:xfrm>
              <a:off x="8729291" y="1831612"/>
              <a:ext cx="2146121" cy="1614852"/>
            </a:xfrm>
            <a:prstGeom prst="roundRect">
              <a:avLst>
                <a:gd name="adj" fmla="val 10731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fr-FR" sz="1600" dirty="0">
                  <a:solidFill>
                    <a:srgbClr val="0A131F"/>
                  </a:solidFill>
                  <a:latin typeface="Avenir Heavy" panose="020B0703020203020204" pitchFamily="34" charset="0"/>
                  <a:cs typeface="Arial"/>
                </a:rPr>
                <a:t>Communication des statuts aux métiers toutes les semaines</a:t>
              </a:r>
              <a:endParaRPr lang="fr-FR" sz="1400" b="1" dirty="0">
                <a:solidFill>
                  <a:srgbClr val="0A131F"/>
                </a:solidFill>
                <a:latin typeface="Avenir Heavy" panose="020B0703020203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9" name="Groupe 38">
            <a:extLst>
              <a:ext uri="{FF2B5EF4-FFF2-40B4-BE49-F238E27FC236}">
                <a16:creationId xmlns:a16="http://schemas.microsoft.com/office/drawing/2014/main" id="{AF56CCC0-2A94-A1E0-58BC-C2E081C7D272}"/>
              </a:ext>
            </a:extLst>
          </p:cNvPr>
          <p:cNvGrpSpPr/>
          <p:nvPr/>
        </p:nvGrpSpPr>
        <p:grpSpPr>
          <a:xfrm>
            <a:off x="1787299" y="3871024"/>
            <a:ext cx="2694153" cy="1695001"/>
            <a:chOff x="6858639" y="3701288"/>
            <a:chExt cx="2694153" cy="1695001"/>
          </a:xfrm>
        </p:grpSpPr>
        <p:sp>
          <p:nvSpPr>
            <p:cNvPr id="18" name="ZoneTexte 17">
              <a:extLst>
                <a:ext uri="{FF2B5EF4-FFF2-40B4-BE49-F238E27FC236}">
                  <a16:creationId xmlns:a16="http://schemas.microsoft.com/office/drawing/2014/main" id="{3C1D7790-DAAD-8C7E-FFAB-E3D12B6B07DD}"/>
                </a:ext>
              </a:extLst>
            </p:cNvPr>
            <p:cNvSpPr txBox="1"/>
            <p:nvPr/>
          </p:nvSpPr>
          <p:spPr>
            <a:xfrm>
              <a:off x="6858639" y="3701288"/>
              <a:ext cx="101135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4400" b="1" i="0" u="none" strike="noStrike" kern="1200" cap="none" spc="0" normalizeH="0" baseline="0" noProof="0">
                  <a:ln>
                    <a:noFill/>
                  </a:ln>
                  <a:solidFill>
                    <a:srgbClr val="0A131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4</a:t>
              </a:r>
              <a:endPara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rgbClr val="0A131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29" name="Rectangle : coins arrondis 28">
              <a:extLst>
                <a:ext uri="{FF2B5EF4-FFF2-40B4-BE49-F238E27FC236}">
                  <a16:creationId xmlns:a16="http://schemas.microsoft.com/office/drawing/2014/main" id="{D0D70910-020A-4788-B682-E91E58529C1F}"/>
                </a:ext>
              </a:extLst>
            </p:cNvPr>
            <p:cNvSpPr/>
            <p:nvPr/>
          </p:nvSpPr>
          <p:spPr>
            <a:xfrm>
              <a:off x="7406671" y="3781437"/>
              <a:ext cx="2146121" cy="1614852"/>
            </a:xfrm>
            <a:prstGeom prst="roundRect">
              <a:avLst>
                <a:gd name="adj" fmla="val 10731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fr-FR" sz="1400">
                  <a:solidFill>
                    <a:srgbClr val="0A131F"/>
                  </a:solidFill>
                  <a:latin typeface="Avenir Heavy" panose="020B0703020203020204" pitchFamily="34" charset="0"/>
                  <a:cs typeface="Arial"/>
                </a:rPr>
                <a:t>Choix de ne pas centraliser la data pour éviter les doublons de stockage</a:t>
              </a:r>
              <a:endParaRPr lang="fr-FR" sz="1200" b="1">
                <a:solidFill>
                  <a:srgbClr val="0A131F"/>
                </a:solidFill>
                <a:latin typeface="Avenir Heavy" panose="020B0703020203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38" name="Groupe 37">
            <a:extLst>
              <a:ext uri="{FF2B5EF4-FFF2-40B4-BE49-F238E27FC236}">
                <a16:creationId xmlns:a16="http://schemas.microsoft.com/office/drawing/2014/main" id="{BC71D2E4-25D2-9AE7-33BA-7EC0495612A1}"/>
              </a:ext>
            </a:extLst>
          </p:cNvPr>
          <p:cNvGrpSpPr/>
          <p:nvPr/>
        </p:nvGrpSpPr>
        <p:grpSpPr>
          <a:xfrm>
            <a:off x="7256514" y="1612921"/>
            <a:ext cx="2688631" cy="1701383"/>
            <a:chOff x="2951864" y="3819422"/>
            <a:chExt cx="2688631" cy="1701383"/>
          </a:xfrm>
        </p:grpSpPr>
        <p:sp>
          <p:nvSpPr>
            <p:cNvPr id="16" name="ZoneTexte 15">
              <a:extLst>
                <a:ext uri="{FF2B5EF4-FFF2-40B4-BE49-F238E27FC236}">
                  <a16:creationId xmlns:a16="http://schemas.microsoft.com/office/drawing/2014/main" id="{DA62314E-FACD-A171-102C-A20BCE9265C4}"/>
                </a:ext>
              </a:extLst>
            </p:cNvPr>
            <p:cNvSpPr txBox="1"/>
            <p:nvPr/>
          </p:nvSpPr>
          <p:spPr>
            <a:xfrm>
              <a:off x="2951864" y="3819422"/>
              <a:ext cx="101135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4400" b="1">
                  <a:solidFill>
                    <a:srgbClr val="0A131F"/>
                  </a:solidFill>
                  <a:latin typeface="Avenir Next LT Pro"/>
                </a:rPr>
                <a:t>3</a:t>
              </a:r>
              <a:endPara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rgbClr val="0A131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30" name="Rectangle : coins arrondis 29">
              <a:extLst>
                <a:ext uri="{FF2B5EF4-FFF2-40B4-BE49-F238E27FC236}">
                  <a16:creationId xmlns:a16="http://schemas.microsoft.com/office/drawing/2014/main" id="{B2CD26AA-1A59-732D-6D93-10FD957F383D}"/>
                </a:ext>
              </a:extLst>
            </p:cNvPr>
            <p:cNvSpPr/>
            <p:nvPr/>
          </p:nvSpPr>
          <p:spPr>
            <a:xfrm>
              <a:off x="3494374" y="3905953"/>
              <a:ext cx="2146121" cy="1614852"/>
            </a:xfrm>
            <a:prstGeom prst="roundRect">
              <a:avLst>
                <a:gd name="adj" fmla="val 10731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fr-FR" sz="1400">
                  <a:solidFill>
                    <a:srgbClr val="0A131F"/>
                  </a:solidFill>
                  <a:latin typeface="Avenir Heavy" panose="020B0703020203020204" pitchFamily="34" charset="0"/>
                  <a:cs typeface="Arial"/>
                </a:rPr>
                <a:t>Mise en place d’un </a:t>
              </a:r>
              <a:r>
                <a:rPr lang="fr-FR" sz="1400" err="1">
                  <a:solidFill>
                    <a:srgbClr val="0A131F"/>
                  </a:solidFill>
                  <a:latin typeface="Avenir Heavy" panose="020B0703020203020204" pitchFamily="34" charset="0"/>
                  <a:cs typeface="Arial"/>
                </a:rPr>
                <a:t>delivery</a:t>
              </a:r>
              <a:r>
                <a:rPr lang="fr-FR" sz="1400">
                  <a:solidFill>
                    <a:srgbClr val="0A131F"/>
                  </a:solidFill>
                  <a:latin typeface="Avenir Heavy" panose="020B0703020203020204" pitchFamily="34" charset="0"/>
                  <a:cs typeface="Arial"/>
                </a:rPr>
                <a:t> itératif hebdomadaire restreint </a:t>
              </a:r>
              <a:br>
                <a:rPr lang="fr-FR" sz="1400">
                  <a:solidFill>
                    <a:srgbClr val="0A131F"/>
                  </a:solidFill>
                  <a:latin typeface="Avenir Heavy" panose="020B0703020203020204" pitchFamily="34" charset="0"/>
                  <a:cs typeface="Arial"/>
                </a:rPr>
              </a:br>
              <a:r>
                <a:rPr lang="fr-FR" sz="1400">
                  <a:solidFill>
                    <a:srgbClr val="0A131F"/>
                  </a:solidFill>
                  <a:latin typeface="Avenir Heavy" panose="020B0703020203020204" pitchFamily="34" charset="0"/>
                  <a:cs typeface="Arial"/>
                </a:rPr>
                <a:t>(1-2 KPI /semaine)</a:t>
              </a:r>
              <a:endParaRPr lang="fr-FR" sz="1400" b="1">
                <a:solidFill>
                  <a:srgbClr val="0A131F"/>
                </a:solidFill>
                <a:latin typeface="Avenir Heavy" panose="020B0703020203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" name="Groupe 8">
            <a:extLst>
              <a:ext uri="{FF2B5EF4-FFF2-40B4-BE49-F238E27FC236}">
                <a16:creationId xmlns:a16="http://schemas.microsoft.com/office/drawing/2014/main" id="{EC6428C9-9783-353A-B5F6-3D36F5999AC6}"/>
              </a:ext>
            </a:extLst>
          </p:cNvPr>
          <p:cNvGrpSpPr/>
          <p:nvPr/>
        </p:nvGrpSpPr>
        <p:grpSpPr>
          <a:xfrm>
            <a:off x="8509592" y="3951173"/>
            <a:ext cx="2694153" cy="1695001"/>
            <a:chOff x="6858639" y="3701288"/>
            <a:chExt cx="2694153" cy="1695001"/>
          </a:xfrm>
        </p:grpSpPr>
        <p:sp>
          <p:nvSpPr>
            <p:cNvPr id="11" name="ZoneTexte 10">
              <a:extLst>
                <a:ext uri="{FF2B5EF4-FFF2-40B4-BE49-F238E27FC236}">
                  <a16:creationId xmlns:a16="http://schemas.microsoft.com/office/drawing/2014/main" id="{84BA5D0A-031C-10E9-CE19-06369CB423ED}"/>
                </a:ext>
              </a:extLst>
            </p:cNvPr>
            <p:cNvSpPr txBox="1"/>
            <p:nvPr/>
          </p:nvSpPr>
          <p:spPr>
            <a:xfrm>
              <a:off x="6858639" y="3701288"/>
              <a:ext cx="101135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fr-FR" sz="4400" b="1">
                  <a:solidFill>
                    <a:srgbClr val="0A131F"/>
                  </a:solidFill>
                  <a:latin typeface="Avenir Next LT Pro"/>
                </a:rPr>
                <a:t>6</a:t>
              </a:r>
              <a:endPara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rgbClr val="0A131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3" name="Rectangle : coins arrondis 12">
              <a:extLst>
                <a:ext uri="{FF2B5EF4-FFF2-40B4-BE49-F238E27FC236}">
                  <a16:creationId xmlns:a16="http://schemas.microsoft.com/office/drawing/2014/main" id="{D9F4B1C9-4A57-0847-B93F-9D44B7B96A8C}"/>
                </a:ext>
              </a:extLst>
            </p:cNvPr>
            <p:cNvSpPr/>
            <p:nvPr/>
          </p:nvSpPr>
          <p:spPr>
            <a:xfrm>
              <a:off x="7406671" y="3781437"/>
              <a:ext cx="2146121" cy="1614852"/>
            </a:xfrm>
            <a:prstGeom prst="roundRect">
              <a:avLst>
                <a:gd name="adj" fmla="val 10731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fr-FR" sz="1400">
                  <a:solidFill>
                    <a:srgbClr val="0A131F"/>
                  </a:solidFill>
                  <a:latin typeface="Avenir Heavy" panose="020B0703020203020204" pitchFamily="34" charset="0"/>
                  <a:cs typeface="Arial"/>
                </a:rPr>
                <a:t>Déploiement à grande échelle</a:t>
              </a:r>
              <a:endParaRPr lang="fr-FR" sz="1200" b="1">
                <a:solidFill>
                  <a:srgbClr val="0A131F"/>
                </a:solidFill>
                <a:latin typeface="Avenir Heavy" panose="020B0703020203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D141B059-FC11-7CB1-C090-4A07D6986495}"/>
              </a:ext>
            </a:extLst>
          </p:cNvPr>
          <p:cNvGrpSpPr/>
          <p:nvPr/>
        </p:nvGrpSpPr>
        <p:grpSpPr>
          <a:xfrm>
            <a:off x="5104871" y="3897882"/>
            <a:ext cx="2694153" cy="1695001"/>
            <a:chOff x="6858639" y="3701288"/>
            <a:chExt cx="2694153" cy="1695001"/>
          </a:xfrm>
        </p:grpSpPr>
        <p:sp>
          <p:nvSpPr>
            <p:cNvPr id="15" name="ZoneTexte 14">
              <a:extLst>
                <a:ext uri="{FF2B5EF4-FFF2-40B4-BE49-F238E27FC236}">
                  <a16:creationId xmlns:a16="http://schemas.microsoft.com/office/drawing/2014/main" id="{E62D5DF0-45E0-9FC9-F95C-22AA03685C17}"/>
                </a:ext>
              </a:extLst>
            </p:cNvPr>
            <p:cNvSpPr txBox="1"/>
            <p:nvPr/>
          </p:nvSpPr>
          <p:spPr>
            <a:xfrm>
              <a:off x="6858639" y="3701288"/>
              <a:ext cx="1011356" cy="76944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FR" sz="4400" b="1" i="0" u="none" strike="noStrike" kern="1200" cap="none" spc="0" normalizeH="0" baseline="0" noProof="0">
                  <a:ln>
                    <a:noFill/>
                  </a:ln>
                  <a:solidFill>
                    <a:srgbClr val="0A131F"/>
                  </a:solidFill>
                  <a:effectLst/>
                  <a:uLnTx/>
                  <a:uFillTx/>
                  <a:latin typeface="Avenir Next LT Pro"/>
                  <a:ea typeface="+mn-ea"/>
                  <a:cs typeface="+mn-cs"/>
                </a:rPr>
                <a:t>5</a:t>
              </a:r>
              <a:endParaRPr kumimoji="0" lang="fr-FR" sz="3600" b="0" i="0" u="none" strike="noStrike" kern="1200" cap="none" spc="0" normalizeH="0" baseline="0" noProof="0">
                <a:ln>
                  <a:noFill/>
                </a:ln>
                <a:solidFill>
                  <a:srgbClr val="0A131F"/>
                </a:solidFill>
                <a:effectLst/>
                <a:uLnTx/>
                <a:uFillTx/>
                <a:latin typeface="Avenir Next LT Pro"/>
                <a:ea typeface="+mn-ea"/>
                <a:cs typeface="+mn-cs"/>
              </a:endParaRPr>
            </a:p>
          </p:txBody>
        </p:sp>
        <p:sp>
          <p:nvSpPr>
            <p:cNvPr id="17" name="Rectangle : coins arrondis 16">
              <a:extLst>
                <a:ext uri="{FF2B5EF4-FFF2-40B4-BE49-F238E27FC236}">
                  <a16:creationId xmlns:a16="http://schemas.microsoft.com/office/drawing/2014/main" id="{412C7046-78D3-AA40-58C0-FC8D7842358A}"/>
                </a:ext>
              </a:extLst>
            </p:cNvPr>
            <p:cNvSpPr/>
            <p:nvPr/>
          </p:nvSpPr>
          <p:spPr>
            <a:xfrm>
              <a:off x="7406671" y="3781437"/>
              <a:ext cx="2146121" cy="1614852"/>
            </a:xfrm>
            <a:prstGeom prst="roundRect">
              <a:avLst>
                <a:gd name="adj" fmla="val 10731"/>
              </a:avLst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rtlCol="0" anchor="ctr"/>
            <a:lstStyle/>
            <a:p>
              <a:pPr algn="ctr"/>
              <a:r>
                <a:rPr lang="fr-FR" sz="1400">
                  <a:solidFill>
                    <a:srgbClr val="0A131F"/>
                  </a:solidFill>
                  <a:latin typeface="Avenir Heavy" panose="020B0703020203020204" pitchFamily="34" charset="0"/>
                  <a:cs typeface="Arial"/>
                </a:rPr>
                <a:t>Responsabiliser les resp. de source (surtout hors centralisation)</a:t>
              </a:r>
              <a:endParaRPr lang="fr-FR" sz="1200" b="1">
                <a:solidFill>
                  <a:srgbClr val="0A131F"/>
                </a:solidFill>
                <a:latin typeface="Avenir Heavy" panose="020B0703020203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41317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Thème Office">
  <a:themeElements>
    <a:clrScheme name="Custom 25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C1F66"/>
      </a:accent1>
      <a:accent2>
        <a:srgbClr val="0088CE"/>
      </a:accent2>
      <a:accent3>
        <a:srgbClr val="8DE8FE"/>
      </a:accent3>
      <a:accent4>
        <a:srgbClr val="C099FF"/>
      </a:accent4>
      <a:accent5>
        <a:srgbClr val="8CFFDC"/>
      </a:accent5>
      <a:accent6>
        <a:srgbClr val="F6DF5A"/>
      </a:accent6>
      <a:hlink>
        <a:srgbClr val="56E39F"/>
      </a:hlink>
      <a:folHlink>
        <a:srgbClr val="9459B1"/>
      </a:folHlink>
    </a:clrScheme>
    <a:fontScheme name="Personnalisé 6">
      <a:majorFont>
        <a:latin typeface="Avenir Black"/>
        <a:ea typeface=""/>
        <a:cs typeface=""/>
      </a:majorFont>
      <a:minorFont>
        <a:latin typeface="Avenir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tx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100425_Template PPT Horizontal_SNCF Connect-Tech_LIGHT.potx" id="{102CC6B6-4F01-406A-B627-4F43F4C91B8C}" vid="{B2D0EC43-5215-439B-8E85-E7D9A9182F9E}"/>
    </a:ext>
  </a:extLst>
</a:theme>
</file>

<file path=ppt/theme/theme2.xml><?xml version="1.0" encoding="utf-8"?>
<a:theme xmlns:a="http://schemas.openxmlformats.org/drawingml/2006/main" name="1_Office Theme">
  <a:themeElements>
    <a:clrScheme name="Custom 25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C1F66"/>
      </a:accent1>
      <a:accent2>
        <a:srgbClr val="0088CE"/>
      </a:accent2>
      <a:accent3>
        <a:srgbClr val="8DE8FE"/>
      </a:accent3>
      <a:accent4>
        <a:srgbClr val="C099FF"/>
      </a:accent4>
      <a:accent5>
        <a:srgbClr val="8CFFDC"/>
      </a:accent5>
      <a:accent6>
        <a:srgbClr val="F6DF5A"/>
      </a:accent6>
      <a:hlink>
        <a:srgbClr val="56E39F"/>
      </a:hlink>
      <a:folHlink>
        <a:srgbClr val="9459B1"/>
      </a:folHlink>
    </a:clrScheme>
    <a:fontScheme name="Personnalisé 6">
      <a:majorFont>
        <a:latin typeface="Avenir Black"/>
        <a:ea typeface=""/>
        <a:cs typeface=""/>
      </a:majorFont>
      <a:minorFont>
        <a:latin typeface="Avenir Book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tx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100425_Template PPT Horizontal_SNCF Connect-Tech_LIGHT.potx" id="{102CC6B6-4F01-406A-B627-4F43F4C91B8C}" vid="{D4562CA1-A33F-4878-99C4-F000B274F17D}"/>
    </a:ext>
  </a:extLst>
</a:theme>
</file>

<file path=ppt/theme/theme3.xml><?xml version="1.0" encoding="utf-8"?>
<a:theme xmlns:a="http://schemas.openxmlformats.org/drawingml/2006/main" name="3_Office Theme">
  <a:themeElements>
    <a:clrScheme name="Custom 257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0C1F66"/>
      </a:accent1>
      <a:accent2>
        <a:srgbClr val="0088CE"/>
      </a:accent2>
      <a:accent3>
        <a:srgbClr val="8DE8FE"/>
      </a:accent3>
      <a:accent4>
        <a:srgbClr val="C099FF"/>
      </a:accent4>
      <a:accent5>
        <a:srgbClr val="8CFFDC"/>
      </a:accent5>
      <a:accent6>
        <a:srgbClr val="F6DF5A"/>
      </a:accent6>
      <a:hlink>
        <a:srgbClr val="56E39F"/>
      </a:hlink>
      <a:folHlink>
        <a:srgbClr val="9459B1"/>
      </a:folHlink>
    </a:clrScheme>
    <a:fontScheme name="Office 2007 - 2010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1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cap="rnd">
          <a:solidFill>
            <a:schemeClr val="tx1"/>
          </a:solidFill>
          <a:round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lIns="0" tIns="0" rIns="0" bIns="0" rtlCol="0">
        <a:spAutoFit/>
      </a:bodyPr>
      <a:lstStyle>
        <a:defPPr algn="l">
          <a:defRPr sz="1600"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100425_Template PPT Horizontal_SNCF Connect-Tech_LIGHT.potx" id="{102CC6B6-4F01-406A-B627-4F43F4C91B8C}" vid="{F06CFA2F-192C-4A54-A472-2B3F6C5F7813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6eea957-de49-4f39-a645-4e571cc9ebb4">
      <Terms xmlns="http://schemas.microsoft.com/office/infopath/2007/PartnerControls"/>
    </lcf76f155ced4ddcb4097134ff3c332f>
    <TaxCatchAll xmlns="3743312b-9e90-4f58-a81f-d6141f361181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79DD4754BA9B849AC8BC13B5181843E" ma:contentTypeVersion="13" ma:contentTypeDescription="Crée un document." ma:contentTypeScope="" ma:versionID="79043d42f1e8e99b4717c7d398a8a391">
  <xsd:schema xmlns:xsd="http://www.w3.org/2001/XMLSchema" xmlns:xs="http://www.w3.org/2001/XMLSchema" xmlns:p="http://schemas.microsoft.com/office/2006/metadata/properties" xmlns:ns2="c6eea957-de49-4f39-a645-4e571cc9ebb4" xmlns:ns3="3743312b-9e90-4f58-a81f-d6141f361181" targetNamespace="http://schemas.microsoft.com/office/2006/metadata/properties" ma:root="true" ma:fieldsID="24d37b28e345cf88c1c4c030f81cc91c" ns2:_="" ns3:_="">
    <xsd:import namespace="c6eea957-de49-4f39-a645-4e571cc9ebb4"/>
    <xsd:import namespace="3743312b-9e90-4f58-a81f-d6141f361181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ServiceOCR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6eea957-de49-4f39-a645-4e571cc9ebb4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Balises d’images" ma:readOnly="false" ma:fieldId="{5cf76f15-5ced-4ddc-b409-7134ff3c332f}" ma:taxonomyMulti="true" ma:sspId="533f4eb7-95bb-40b3-ba02-a80c6469a3c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4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5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43312b-9e90-4f58-a81f-d6141f361181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9c54b3d3-afe7-4328-b9b5-a3c2b9d7b432}" ma:internalName="TaxCatchAll" ma:showField="CatchAllData" ma:web="3743312b-9e90-4f58-a81f-d6141f36118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e de contenu"/>
        <xsd:element ref="dc:title" minOccurs="0" maxOccurs="1" ma:index="4" ma:displayName="Titr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260F080-7AB2-4FAC-B827-A4CB7F4B1BDD}">
  <ds:schemaRefs>
    <ds:schemaRef ds:uri="3743312b-9e90-4f58-a81f-d6141f361181"/>
    <ds:schemaRef ds:uri="c6eea957-de49-4f39-a645-4e571cc9ebb4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3FD5FD6D-FCD2-4D83-94C9-A2AA270D073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9548E5E-39A0-438A-91D0-921AB3567F9D}">
  <ds:schemaRefs>
    <ds:schemaRef ds:uri="3743312b-9e90-4f58-a81f-d6141f361181"/>
    <ds:schemaRef ds:uri="c6eea957-de49-4f39-a645-4e571cc9ebb4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240425_Template PPT Horizontal_SNCF Connect-Tech_LIGHT</Template>
  <TotalTime>7</TotalTime>
  <Words>1027</Words>
  <Application>Microsoft Office PowerPoint</Application>
  <PresentationFormat>Grand écran</PresentationFormat>
  <Paragraphs>118</Paragraphs>
  <Slides>14</Slides>
  <Notes>11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3</vt:i4>
      </vt:variant>
      <vt:variant>
        <vt:lpstr>Titres des diapositives</vt:lpstr>
      </vt:variant>
      <vt:variant>
        <vt:i4>14</vt:i4>
      </vt:variant>
    </vt:vector>
  </HeadingPairs>
  <TitlesOfParts>
    <vt:vector size="27" baseType="lpstr">
      <vt:lpstr>Avenir Book</vt:lpstr>
      <vt:lpstr>Avenir Heavy</vt:lpstr>
      <vt:lpstr>Courier New</vt:lpstr>
      <vt:lpstr>Aptos</vt:lpstr>
      <vt:lpstr>Avenir</vt:lpstr>
      <vt:lpstr>Avenir Next LT Pro</vt:lpstr>
      <vt:lpstr>Avenir Black</vt:lpstr>
      <vt:lpstr>Symbol</vt:lpstr>
      <vt:lpstr>Arial</vt:lpstr>
      <vt:lpstr>Avenir Black</vt:lpstr>
      <vt:lpstr>Thème Office</vt:lpstr>
      <vt:lpstr>1_Office Theme</vt:lpstr>
      <vt:lpstr>3_Office Theme</vt:lpstr>
      <vt:lpstr>De la donnée à l'impact : comment déployer une approche sobre et utile de la donnée ?</vt:lpstr>
      <vt:lpstr>Présentation PowerPoint</vt:lpstr>
      <vt:lpstr>Présentation PowerPoint</vt:lpstr>
      <vt:lpstr>Présentation PowerPoint</vt:lpstr>
      <vt:lpstr>Présentation PowerPoint</vt:lpstr>
      <vt:lpstr>les INGREDIENTS pour déployer une approche sobre et utile de la donnée</vt:lpstr>
      <vt:lpstr>Présentation PowerPoint</vt:lpstr>
      <vt:lpstr>Présentation PowerPoint</vt:lpstr>
      <vt:lpstr>1# ILLUSTRATION PRAGMATIQUE &amp; SOBRE</vt:lpstr>
      <vt:lpstr>#2 ILLUSTRATION POUR RENFORCER L’USAGE </vt:lpstr>
      <vt:lpstr>Présentation PowerPoint</vt:lpstr>
      <vt:lpstr>Présentation PowerPoint</vt:lpstr>
      <vt:lpstr>Présentation PowerPoint</vt:lpstr>
      <vt:lpstr>Présentation PowerPoint</vt:lpstr>
    </vt:vector>
  </TitlesOfParts>
  <Company>Connect&amp;Tech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DECAPELE Ines</dc:creator>
  <cp:lastModifiedBy>DECAPELE Ines</cp:lastModifiedBy>
  <cp:revision>1</cp:revision>
  <dcterms:created xsi:type="dcterms:W3CDTF">2025-05-06T15:55:07Z</dcterms:created>
  <dcterms:modified xsi:type="dcterms:W3CDTF">2025-05-16T13:22:33Z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0x010100579DD4754BA9B849AC8BC13B5181843E</vt:lpwstr>
  </property>
</Properties>
</file>